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</p:sldIdLst>
  <p:sldSz cx="11303000" cy="20104100"/>
  <p:notesSz cx="11303000" cy="20104100"/>
  <p:embeddedFontLst>
    <p:embeddedFont>
      <p:font typeface="Anton" panose="020B0604020202020204" charset="0"/>
      <p:regular r:id="rId3"/>
    </p:embeddedFon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Xunta Sans" panose="00000500000000000000" pitchFamily="50" charset="0"/>
      <p:regular r:id="rId8"/>
      <p:bold r:id="rId9"/>
      <p:italic r:id="rId10"/>
      <p:boldItalic r:id="rId11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3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90"/>
    <p:restoredTop sz="97718"/>
  </p:normalViewPr>
  <p:slideViewPr>
    <p:cSldViewPr snapToGrid="0">
      <p:cViewPr varScale="1">
        <p:scale>
          <a:sx n="39" d="100"/>
          <a:sy n="39" d="100"/>
        </p:scale>
        <p:origin x="3180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tableStyles" Target="tableStyle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-1"/>
            <a:ext cx="11308715" cy="20260235"/>
          </a:xfrm>
          <a:custGeom>
            <a:avLst/>
            <a:gdLst/>
            <a:ahLst/>
            <a:cxnLst/>
            <a:rect l="l" t="t" r="r" b="b"/>
            <a:pathLst>
              <a:path w="11308715" h="18365470">
                <a:moveTo>
                  <a:pt x="0" y="18365367"/>
                </a:moveTo>
                <a:lnTo>
                  <a:pt x="11308556" y="18365367"/>
                </a:lnTo>
                <a:lnTo>
                  <a:pt x="11308556" y="0"/>
                </a:lnTo>
                <a:lnTo>
                  <a:pt x="0" y="0"/>
                </a:lnTo>
                <a:lnTo>
                  <a:pt x="0" y="18365367"/>
                </a:lnTo>
                <a:close/>
              </a:path>
            </a:pathLst>
          </a:custGeom>
          <a:solidFill>
            <a:srgbClr val="F8F3EB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>
            <a:extLst>
              <a:ext uri="{FF2B5EF4-FFF2-40B4-BE49-F238E27FC236}">
                <a16:creationId xmlns:a16="http://schemas.microsoft.com/office/drawing/2014/main" id="{691197B0-CB30-3A64-1860-EF0E6E211B36}"/>
              </a:ext>
            </a:extLst>
          </p:cNvPr>
          <p:cNvGrpSpPr/>
          <p:nvPr/>
        </p:nvGrpSpPr>
        <p:grpSpPr>
          <a:xfrm>
            <a:off x="5406444" y="8552112"/>
            <a:ext cx="1046811" cy="341630"/>
            <a:chOff x="5406444" y="8552112"/>
            <a:chExt cx="1046811" cy="341630"/>
          </a:xfrm>
        </p:grpSpPr>
        <p:sp>
          <p:nvSpPr>
            <p:cNvPr id="5" name="object 5"/>
            <p:cNvSpPr/>
            <p:nvPr/>
          </p:nvSpPr>
          <p:spPr>
            <a:xfrm>
              <a:off x="5406444" y="8723980"/>
              <a:ext cx="1032510" cy="0"/>
            </a:xfrm>
            <a:custGeom>
              <a:avLst/>
              <a:gdLst/>
              <a:ahLst/>
              <a:cxnLst/>
              <a:rect l="l" t="t" r="r" b="b"/>
              <a:pathLst>
                <a:path w="1032510">
                  <a:moveTo>
                    <a:pt x="0" y="0"/>
                  </a:moveTo>
                  <a:lnTo>
                    <a:pt x="1032460" y="0"/>
                  </a:lnTo>
                </a:path>
              </a:pathLst>
            </a:custGeom>
            <a:ln w="31412">
              <a:solidFill>
                <a:srgbClr val="0085C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282440" y="8552112"/>
              <a:ext cx="170815" cy="341630"/>
            </a:xfrm>
            <a:custGeom>
              <a:avLst/>
              <a:gdLst/>
              <a:ahLst/>
              <a:cxnLst/>
              <a:rect l="l" t="t" r="r" b="b"/>
              <a:pathLst>
                <a:path w="170814" h="341629">
                  <a:moveTo>
                    <a:pt x="0" y="0"/>
                  </a:moveTo>
                  <a:lnTo>
                    <a:pt x="170581" y="170581"/>
                  </a:lnTo>
                  <a:lnTo>
                    <a:pt x="0" y="341151"/>
                  </a:lnTo>
                </a:path>
              </a:pathLst>
            </a:custGeom>
            <a:ln w="31412">
              <a:solidFill>
                <a:srgbClr val="0085C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6418563" y="3170465"/>
            <a:ext cx="0" cy="1409065"/>
          </a:xfrm>
          <a:custGeom>
            <a:avLst/>
            <a:gdLst/>
            <a:ahLst/>
            <a:cxnLst/>
            <a:rect l="l" t="t" r="r" b="b"/>
            <a:pathLst>
              <a:path h="1409064">
                <a:moveTo>
                  <a:pt x="0" y="0"/>
                </a:moveTo>
                <a:lnTo>
                  <a:pt x="0" y="1408773"/>
                </a:lnTo>
              </a:path>
            </a:pathLst>
          </a:custGeom>
          <a:ln w="31412">
            <a:solidFill>
              <a:srgbClr val="0085C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777300" y="6065470"/>
            <a:ext cx="3234055" cy="292464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67310">
              <a:lnSpc>
                <a:spcPts val="5035"/>
              </a:lnSpc>
              <a:spcBef>
                <a:spcPts val="120"/>
              </a:spcBef>
            </a:pPr>
            <a:r>
              <a:rPr lang="es-ES" sz="4450" spc="-10" dirty="0">
                <a:solidFill>
                  <a:srgbClr val="0085CE"/>
                </a:solidFill>
                <a:latin typeface="Xunta Sans"/>
                <a:cs typeface="Xunta Sans"/>
              </a:rPr>
              <a:t>00</a:t>
            </a:r>
            <a:r>
              <a:rPr sz="4450" spc="-10" dirty="0">
                <a:solidFill>
                  <a:srgbClr val="0085CE"/>
                </a:solidFill>
                <a:latin typeface="Xunta Sans"/>
                <a:cs typeface="Xunta Sans"/>
              </a:rPr>
              <a:t>.0</a:t>
            </a:r>
            <a:r>
              <a:rPr lang="es-ES" sz="4450" spc="-10" dirty="0">
                <a:solidFill>
                  <a:srgbClr val="0085CE"/>
                </a:solidFill>
                <a:latin typeface="Xunta Sans"/>
                <a:cs typeface="Xunta Sans"/>
              </a:rPr>
              <a:t>0</a:t>
            </a:r>
            <a:r>
              <a:rPr sz="4450" spc="-10" dirty="0">
                <a:solidFill>
                  <a:srgbClr val="0085CE"/>
                </a:solidFill>
                <a:latin typeface="Xunta Sans"/>
                <a:cs typeface="Xunta Sans"/>
              </a:rPr>
              <a:t>.26</a:t>
            </a:r>
            <a:endParaRPr sz="4450" dirty="0">
              <a:latin typeface="Xunta Sans"/>
              <a:cs typeface="Xunta Sans"/>
            </a:endParaRPr>
          </a:p>
          <a:p>
            <a:pPr marL="45085" marR="1136015">
              <a:lnSpc>
                <a:spcPts val="3050"/>
              </a:lnSpc>
              <a:spcBef>
                <a:spcPts val="355"/>
              </a:spcBef>
            </a:pPr>
            <a:r>
              <a:rPr lang="es-ES" sz="3100" i="1" spc="-20" dirty="0">
                <a:solidFill>
                  <a:srgbClr val="0085CE"/>
                </a:solidFill>
                <a:latin typeface="Xunta Sans"/>
                <a:cs typeface="Xunta Sans"/>
              </a:rPr>
              <a:t>Cidade</a:t>
            </a:r>
            <a:r>
              <a:rPr sz="3100" i="1" spc="-20" dirty="0">
                <a:solidFill>
                  <a:srgbClr val="0085CE"/>
                </a:solidFill>
                <a:latin typeface="Xunta Sans"/>
                <a:cs typeface="Xunta Sans"/>
              </a:rPr>
              <a:t> </a:t>
            </a:r>
            <a:r>
              <a:rPr sz="3100" i="1" spc="-10" dirty="0">
                <a:solidFill>
                  <a:srgbClr val="0085CE"/>
                </a:solidFill>
                <a:latin typeface="Xunta Sans"/>
                <a:cs typeface="Xunta Sans"/>
              </a:rPr>
              <a:t>(</a:t>
            </a:r>
            <a:r>
              <a:rPr lang="es-ES" sz="3100" i="1" spc="-10" dirty="0">
                <a:solidFill>
                  <a:srgbClr val="0085CE"/>
                </a:solidFill>
                <a:latin typeface="Xunta Sans"/>
                <a:cs typeface="Xunta Sans"/>
              </a:rPr>
              <a:t>PAÍS</a:t>
            </a:r>
            <a:r>
              <a:rPr sz="3100" i="1" spc="-10" dirty="0">
                <a:solidFill>
                  <a:srgbClr val="0085CE"/>
                </a:solidFill>
                <a:latin typeface="Xunta Sans"/>
                <a:cs typeface="Xunta Sans"/>
              </a:rPr>
              <a:t>)</a:t>
            </a:r>
            <a:endParaRPr sz="3100" dirty="0">
              <a:latin typeface="Xunta Sans"/>
              <a:cs typeface="Xunta Sans"/>
            </a:endParaRPr>
          </a:p>
          <a:p>
            <a:pPr marL="12700" marR="5080">
              <a:lnSpc>
                <a:spcPct val="105900"/>
              </a:lnSpc>
              <a:spcBef>
                <a:spcPts val="1905"/>
              </a:spcBef>
            </a:pPr>
            <a:r>
              <a:rPr lang="es-ES" sz="2400" i="1" spc="-20" dirty="0">
                <a:solidFill>
                  <a:srgbClr val="0085CE"/>
                </a:solidFill>
                <a:latin typeface="Xunta Sans"/>
                <a:cs typeface="Xunta Sans"/>
              </a:rPr>
              <a:t>Nome lugar </a:t>
            </a:r>
            <a:r>
              <a:rPr sz="2400" i="1" spc="-75" dirty="0">
                <a:solidFill>
                  <a:srgbClr val="0085CE"/>
                </a:solidFill>
                <a:latin typeface="Xunta Sans"/>
                <a:cs typeface="Xunta Sans"/>
              </a:rPr>
              <a:t>(</a:t>
            </a:r>
            <a:r>
              <a:rPr lang="es-ES" sz="2400" i="1" spc="-75" dirty="0">
                <a:solidFill>
                  <a:srgbClr val="0085CE"/>
                </a:solidFill>
                <a:latin typeface="Xunta Sans"/>
                <a:cs typeface="Xunta Sans"/>
              </a:rPr>
              <a:t>enderezo lugar evento</a:t>
            </a:r>
            <a:r>
              <a:rPr sz="2400" i="1" spc="-30" dirty="0">
                <a:solidFill>
                  <a:srgbClr val="0085CE"/>
                </a:solidFill>
                <a:latin typeface="Xunta Sans"/>
                <a:cs typeface="Xunta Sans"/>
              </a:rPr>
              <a:t>)</a:t>
            </a:r>
            <a:endParaRPr sz="2400" dirty="0">
              <a:latin typeface="Xunta Sans"/>
              <a:cs typeface="Xunta Sans"/>
            </a:endParaRPr>
          </a:p>
          <a:p>
            <a:pPr marL="12700">
              <a:lnSpc>
                <a:spcPct val="100000"/>
              </a:lnSpc>
              <a:spcBef>
                <a:spcPts val="170"/>
              </a:spcBef>
            </a:pPr>
            <a:r>
              <a:rPr lang="es-ES" sz="2400" b="1" dirty="0">
                <a:solidFill>
                  <a:srgbClr val="0085CE"/>
                </a:solidFill>
                <a:latin typeface="Xunta Sans"/>
                <a:cs typeface="Xunta Sans"/>
              </a:rPr>
              <a:t>0</a:t>
            </a:r>
            <a:r>
              <a:rPr sz="2400" b="1" dirty="0">
                <a:solidFill>
                  <a:srgbClr val="0085CE"/>
                </a:solidFill>
                <a:latin typeface="Xunta Sans"/>
                <a:cs typeface="Xunta Sans"/>
              </a:rPr>
              <a:t>0:</a:t>
            </a:r>
            <a:r>
              <a:rPr lang="es-ES" sz="2400" b="1" dirty="0">
                <a:solidFill>
                  <a:srgbClr val="0085CE"/>
                </a:solidFill>
                <a:latin typeface="Xunta Sans"/>
                <a:cs typeface="Xunta Sans"/>
              </a:rPr>
              <a:t>0</a:t>
            </a:r>
            <a:r>
              <a:rPr sz="2400" b="1" dirty="0">
                <a:solidFill>
                  <a:srgbClr val="0085CE"/>
                </a:solidFill>
                <a:latin typeface="Xunta Sans"/>
                <a:cs typeface="Xunta Sans"/>
              </a:rPr>
              <a:t>0</a:t>
            </a:r>
            <a:r>
              <a:rPr sz="2400" b="1" spc="50" dirty="0">
                <a:solidFill>
                  <a:srgbClr val="0085CE"/>
                </a:solidFill>
                <a:latin typeface="Xunta Sans"/>
                <a:cs typeface="Xunta Sans"/>
              </a:rPr>
              <a:t> </a:t>
            </a:r>
            <a:r>
              <a:rPr sz="2400" i="1" spc="-25" dirty="0">
                <a:solidFill>
                  <a:srgbClr val="0085CE"/>
                </a:solidFill>
                <a:latin typeface="Xunta Sans"/>
                <a:cs typeface="Xunta Sans"/>
              </a:rPr>
              <a:t>h.</a:t>
            </a:r>
            <a:endParaRPr sz="2400" dirty="0">
              <a:latin typeface="Xunta Sans"/>
              <a:cs typeface="Xunta San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404100" y="3035441"/>
            <a:ext cx="2819397" cy="8335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204"/>
              </a:lnSpc>
              <a:spcBef>
                <a:spcPts val="100"/>
              </a:spcBef>
            </a:pPr>
            <a:r>
              <a:rPr lang="es-ES" sz="2800" b="1" spc="90" dirty="0" err="1">
                <a:solidFill>
                  <a:srgbClr val="0085CE"/>
                </a:solidFill>
                <a:latin typeface="Xunta Sans"/>
                <a:cs typeface="Xunta Sans"/>
              </a:rPr>
              <a:t>Descrición</a:t>
            </a:r>
            <a:r>
              <a:rPr lang="es-ES" sz="2800" b="1" spc="90">
                <a:solidFill>
                  <a:srgbClr val="0085CE"/>
                </a:solidFill>
                <a:latin typeface="Xunta Sans"/>
                <a:cs typeface="Xunta Sans"/>
              </a:rPr>
              <a:t> evento</a:t>
            </a:r>
            <a:endParaRPr sz="2800" dirty="0">
              <a:latin typeface="Xunta Sans"/>
              <a:cs typeface="Xunta Sans"/>
            </a:endParaRPr>
          </a:p>
        </p:txBody>
      </p:sp>
      <p:sp>
        <p:nvSpPr>
          <p:cNvPr id="12" name="object 3">
            <a:extLst>
              <a:ext uri="{FF2B5EF4-FFF2-40B4-BE49-F238E27FC236}">
                <a16:creationId xmlns:a16="http://schemas.microsoft.com/office/drawing/2014/main" id="{896DEF47-FD1B-B1B7-3651-BE11442CF890}"/>
              </a:ext>
            </a:extLst>
          </p:cNvPr>
          <p:cNvSpPr txBox="1"/>
          <p:nvPr/>
        </p:nvSpPr>
        <p:spPr>
          <a:xfrm>
            <a:off x="1079503" y="3540713"/>
            <a:ext cx="5339058" cy="407618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s-ES" sz="16300" spc="-840" dirty="0">
                <a:solidFill>
                  <a:srgbClr val="0085CE"/>
                </a:solidFill>
                <a:latin typeface="Anton"/>
                <a:cs typeface="Anton"/>
              </a:rPr>
              <a:t>Nome evento</a:t>
            </a:r>
            <a:endParaRPr sz="16300" dirty="0">
              <a:latin typeface="Anton"/>
              <a:cs typeface="Anton"/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452BE36C-C289-E51B-E17D-8134D89BCDA8}"/>
              </a:ext>
            </a:extLst>
          </p:cNvPr>
          <p:cNvSpPr/>
          <p:nvPr/>
        </p:nvSpPr>
        <p:spPr>
          <a:xfrm>
            <a:off x="1231900" y="9989358"/>
            <a:ext cx="8841165" cy="10280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800" i="1" spc="-20" dirty="0" err="1">
                <a:solidFill>
                  <a:srgbClr val="0085CE"/>
                </a:solidFill>
                <a:latin typeface="Xunta Sans"/>
                <a:cs typeface="Xunta Sans"/>
              </a:rPr>
              <a:t>Espazo</a:t>
            </a:r>
            <a:r>
              <a:rPr lang="es-ES" sz="1800" i="1" spc="-20" dirty="0">
                <a:solidFill>
                  <a:srgbClr val="0085CE"/>
                </a:solidFill>
                <a:latin typeface="Xunta Sans"/>
                <a:cs typeface="Xunta Sans"/>
              </a:rPr>
              <a:t> para </a:t>
            </a:r>
            <a:r>
              <a:rPr lang="es-ES" sz="1800" i="1" spc="-20" dirty="0" err="1">
                <a:solidFill>
                  <a:srgbClr val="0085CE"/>
                </a:solidFill>
                <a:latin typeface="Xunta Sans"/>
                <a:cs typeface="Xunta Sans"/>
              </a:rPr>
              <a:t>imaxe</a:t>
            </a:r>
            <a:r>
              <a:rPr lang="es-ES" sz="1800" i="1" spc="-20" dirty="0">
                <a:solidFill>
                  <a:srgbClr val="0085CE"/>
                </a:solidFill>
                <a:latin typeface="Xunta Sans"/>
                <a:cs typeface="Xunta Sans"/>
              </a:rPr>
              <a:t> evento</a:t>
            </a:r>
            <a:endParaRPr lang="es-ES" dirty="0"/>
          </a:p>
        </p:txBody>
      </p:sp>
      <p:grpSp>
        <p:nvGrpSpPr>
          <p:cNvPr id="26" name="Grupo 25">
            <a:extLst>
              <a:ext uri="{FF2B5EF4-FFF2-40B4-BE49-F238E27FC236}">
                <a16:creationId xmlns:a16="http://schemas.microsoft.com/office/drawing/2014/main" id="{C81CDDFB-5312-7C58-0B89-FA9D29F5A394}"/>
              </a:ext>
            </a:extLst>
          </p:cNvPr>
          <p:cNvGrpSpPr/>
          <p:nvPr/>
        </p:nvGrpSpPr>
        <p:grpSpPr>
          <a:xfrm>
            <a:off x="1233704" y="1733714"/>
            <a:ext cx="6402772" cy="819150"/>
            <a:chOff x="1233703" y="1733714"/>
            <a:chExt cx="8841207" cy="819150"/>
          </a:xfrm>
        </p:grpSpPr>
        <p:sp>
          <p:nvSpPr>
            <p:cNvPr id="16" name="bg object 19">
              <a:extLst>
                <a:ext uri="{FF2B5EF4-FFF2-40B4-BE49-F238E27FC236}">
                  <a16:creationId xmlns:a16="http://schemas.microsoft.com/office/drawing/2014/main" id="{45C5A829-60EA-6286-3908-2027B26C23DD}"/>
                </a:ext>
              </a:extLst>
            </p:cNvPr>
            <p:cNvSpPr/>
            <p:nvPr/>
          </p:nvSpPr>
          <p:spPr>
            <a:xfrm>
              <a:off x="1233703" y="1733714"/>
              <a:ext cx="5830570" cy="819150"/>
            </a:xfrm>
            <a:custGeom>
              <a:avLst/>
              <a:gdLst/>
              <a:ahLst/>
              <a:cxnLst/>
              <a:rect l="l" t="t" r="r" b="b"/>
              <a:pathLst>
                <a:path w="5830570" h="819150">
                  <a:moveTo>
                    <a:pt x="574179" y="0"/>
                  </a:moveTo>
                  <a:lnTo>
                    <a:pt x="492150" y="0"/>
                  </a:lnTo>
                  <a:lnTo>
                    <a:pt x="492150" y="299720"/>
                  </a:lnTo>
                  <a:lnTo>
                    <a:pt x="492150" y="327660"/>
                  </a:lnTo>
                  <a:lnTo>
                    <a:pt x="492150" y="464820"/>
                  </a:lnTo>
                  <a:lnTo>
                    <a:pt x="492150" y="491490"/>
                  </a:lnTo>
                  <a:lnTo>
                    <a:pt x="492150" y="628650"/>
                  </a:lnTo>
                  <a:lnTo>
                    <a:pt x="492150" y="655320"/>
                  </a:lnTo>
                  <a:lnTo>
                    <a:pt x="464807" y="655320"/>
                  </a:lnTo>
                  <a:lnTo>
                    <a:pt x="464807" y="683260"/>
                  </a:lnTo>
                  <a:lnTo>
                    <a:pt x="437451" y="683260"/>
                  </a:lnTo>
                  <a:lnTo>
                    <a:pt x="437451" y="655320"/>
                  </a:lnTo>
                  <a:lnTo>
                    <a:pt x="410133" y="655320"/>
                  </a:lnTo>
                  <a:lnTo>
                    <a:pt x="410133" y="628650"/>
                  </a:lnTo>
                  <a:lnTo>
                    <a:pt x="437451" y="628650"/>
                  </a:lnTo>
                  <a:lnTo>
                    <a:pt x="437451" y="600710"/>
                  </a:lnTo>
                  <a:lnTo>
                    <a:pt x="464807" y="600710"/>
                  </a:lnTo>
                  <a:lnTo>
                    <a:pt x="464807" y="628650"/>
                  </a:lnTo>
                  <a:lnTo>
                    <a:pt x="492150" y="628650"/>
                  </a:lnTo>
                  <a:lnTo>
                    <a:pt x="492150" y="491490"/>
                  </a:lnTo>
                  <a:lnTo>
                    <a:pt x="464807" y="491490"/>
                  </a:lnTo>
                  <a:lnTo>
                    <a:pt x="464807" y="519430"/>
                  </a:lnTo>
                  <a:lnTo>
                    <a:pt x="437451" y="519430"/>
                  </a:lnTo>
                  <a:lnTo>
                    <a:pt x="437451" y="491490"/>
                  </a:lnTo>
                  <a:lnTo>
                    <a:pt x="410133" y="491490"/>
                  </a:lnTo>
                  <a:lnTo>
                    <a:pt x="410133" y="464820"/>
                  </a:lnTo>
                  <a:lnTo>
                    <a:pt x="437451" y="464820"/>
                  </a:lnTo>
                  <a:lnTo>
                    <a:pt x="437451" y="436880"/>
                  </a:lnTo>
                  <a:lnTo>
                    <a:pt x="464807" y="436880"/>
                  </a:lnTo>
                  <a:lnTo>
                    <a:pt x="464807" y="464820"/>
                  </a:lnTo>
                  <a:lnTo>
                    <a:pt x="492150" y="464820"/>
                  </a:lnTo>
                  <a:lnTo>
                    <a:pt x="492150" y="327660"/>
                  </a:lnTo>
                  <a:lnTo>
                    <a:pt x="464807" y="327660"/>
                  </a:lnTo>
                  <a:lnTo>
                    <a:pt x="464807" y="355600"/>
                  </a:lnTo>
                  <a:lnTo>
                    <a:pt x="437451" y="355600"/>
                  </a:lnTo>
                  <a:lnTo>
                    <a:pt x="437451" y="327660"/>
                  </a:lnTo>
                  <a:lnTo>
                    <a:pt x="410133" y="327660"/>
                  </a:lnTo>
                  <a:lnTo>
                    <a:pt x="410133" y="299720"/>
                  </a:lnTo>
                  <a:lnTo>
                    <a:pt x="437451" y="299720"/>
                  </a:lnTo>
                  <a:lnTo>
                    <a:pt x="437451" y="273050"/>
                  </a:lnTo>
                  <a:lnTo>
                    <a:pt x="464807" y="273050"/>
                  </a:lnTo>
                  <a:lnTo>
                    <a:pt x="464807" y="299720"/>
                  </a:lnTo>
                  <a:lnTo>
                    <a:pt x="492150" y="299720"/>
                  </a:lnTo>
                  <a:lnTo>
                    <a:pt x="492150" y="0"/>
                  </a:lnTo>
                  <a:lnTo>
                    <a:pt x="410133" y="0"/>
                  </a:lnTo>
                  <a:lnTo>
                    <a:pt x="410133" y="157480"/>
                  </a:lnTo>
                  <a:lnTo>
                    <a:pt x="409638" y="163830"/>
                  </a:lnTo>
                  <a:lnTo>
                    <a:pt x="408165" y="171450"/>
                  </a:lnTo>
                  <a:lnTo>
                    <a:pt x="405663" y="177800"/>
                  </a:lnTo>
                  <a:lnTo>
                    <a:pt x="402107" y="182880"/>
                  </a:lnTo>
                  <a:lnTo>
                    <a:pt x="392061" y="198120"/>
                  </a:lnTo>
                  <a:lnTo>
                    <a:pt x="382778" y="198120"/>
                  </a:lnTo>
                  <a:lnTo>
                    <a:pt x="382778" y="218440"/>
                  </a:lnTo>
                  <a:lnTo>
                    <a:pt x="382778" y="238760"/>
                  </a:lnTo>
                  <a:lnTo>
                    <a:pt x="382778" y="519430"/>
                  </a:lnTo>
                  <a:lnTo>
                    <a:pt x="376529" y="553720"/>
                  </a:lnTo>
                  <a:lnTo>
                    <a:pt x="359333" y="581660"/>
                  </a:lnTo>
                  <a:lnTo>
                    <a:pt x="333489" y="603250"/>
                  </a:lnTo>
                  <a:lnTo>
                    <a:pt x="301320" y="613410"/>
                  </a:lnTo>
                  <a:lnTo>
                    <a:pt x="300951" y="618490"/>
                  </a:lnTo>
                  <a:lnTo>
                    <a:pt x="300761" y="623570"/>
                  </a:lnTo>
                  <a:lnTo>
                    <a:pt x="300761" y="628650"/>
                  </a:lnTo>
                  <a:lnTo>
                    <a:pt x="303072" y="657860"/>
                  </a:lnTo>
                  <a:lnTo>
                    <a:pt x="309803" y="687070"/>
                  </a:lnTo>
                  <a:lnTo>
                    <a:pt x="320586" y="713740"/>
                  </a:lnTo>
                  <a:lnTo>
                    <a:pt x="335064" y="737870"/>
                  </a:lnTo>
                  <a:lnTo>
                    <a:pt x="239102" y="737870"/>
                  </a:lnTo>
                  <a:lnTo>
                    <a:pt x="253580" y="713740"/>
                  </a:lnTo>
                  <a:lnTo>
                    <a:pt x="264363" y="687070"/>
                  </a:lnTo>
                  <a:lnTo>
                    <a:pt x="265239" y="683260"/>
                  </a:lnTo>
                  <a:lnTo>
                    <a:pt x="271094" y="657860"/>
                  </a:lnTo>
                  <a:lnTo>
                    <a:pt x="273405" y="628650"/>
                  </a:lnTo>
                  <a:lnTo>
                    <a:pt x="273405" y="623570"/>
                  </a:lnTo>
                  <a:lnTo>
                    <a:pt x="273215" y="618490"/>
                  </a:lnTo>
                  <a:lnTo>
                    <a:pt x="272846" y="613410"/>
                  </a:lnTo>
                  <a:lnTo>
                    <a:pt x="240665" y="603250"/>
                  </a:lnTo>
                  <a:lnTo>
                    <a:pt x="237629" y="600710"/>
                  </a:lnTo>
                  <a:lnTo>
                    <a:pt x="214833" y="581660"/>
                  </a:lnTo>
                  <a:lnTo>
                    <a:pt x="197637" y="553720"/>
                  </a:lnTo>
                  <a:lnTo>
                    <a:pt x="191389" y="519430"/>
                  </a:lnTo>
                  <a:lnTo>
                    <a:pt x="382778" y="519430"/>
                  </a:lnTo>
                  <a:lnTo>
                    <a:pt x="382778" y="238760"/>
                  </a:lnTo>
                  <a:lnTo>
                    <a:pt x="341769" y="238760"/>
                  </a:lnTo>
                  <a:lnTo>
                    <a:pt x="341769" y="436880"/>
                  </a:lnTo>
                  <a:lnTo>
                    <a:pt x="337477" y="458470"/>
                  </a:lnTo>
                  <a:lnTo>
                    <a:pt x="325755" y="476250"/>
                  </a:lnTo>
                  <a:lnTo>
                    <a:pt x="308368" y="487680"/>
                  </a:lnTo>
                  <a:lnTo>
                    <a:pt x="287083" y="491490"/>
                  </a:lnTo>
                  <a:lnTo>
                    <a:pt x="265798" y="487680"/>
                  </a:lnTo>
                  <a:lnTo>
                    <a:pt x="248424" y="476250"/>
                  </a:lnTo>
                  <a:lnTo>
                    <a:pt x="236702" y="458470"/>
                  </a:lnTo>
                  <a:lnTo>
                    <a:pt x="232410" y="436880"/>
                  </a:lnTo>
                  <a:lnTo>
                    <a:pt x="236702" y="415290"/>
                  </a:lnTo>
                  <a:lnTo>
                    <a:pt x="248424" y="398780"/>
                  </a:lnTo>
                  <a:lnTo>
                    <a:pt x="265798" y="386080"/>
                  </a:lnTo>
                  <a:lnTo>
                    <a:pt x="287083" y="382270"/>
                  </a:lnTo>
                  <a:lnTo>
                    <a:pt x="308368" y="386080"/>
                  </a:lnTo>
                  <a:lnTo>
                    <a:pt x="325755" y="398780"/>
                  </a:lnTo>
                  <a:lnTo>
                    <a:pt x="337477" y="415290"/>
                  </a:lnTo>
                  <a:lnTo>
                    <a:pt x="341769" y="436880"/>
                  </a:lnTo>
                  <a:lnTo>
                    <a:pt x="341769" y="238760"/>
                  </a:lnTo>
                  <a:lnTo>
                    <a:pt x="328091" y="238760"/>
                  </a:lnTo>
                  <a:lnTo>
                    <a:pt x="328091" y="299720"/>
                  </a:lnTo>
                  <a:lnTo>
                    <a:pt x="328091" y="327660"/>
                  </a:lnTo>
                  <a:lnTo>
                    <a:pt x="300761" y="327660"/>
                  </a:lnTo>
                  <a:lnTo>
                    <a:pt x="300761" y="355600"/>
                  </a:lnTo>
                  <a:lnTo>
                    <a:pt x="273405" y="355600"/>
                  </a:lnTo>
                  <a:lnTo>
                    <a:pt x="273405" y="327660"/>
                  </a:lnTo>
                  <a:lnTo>
                    <a:pt x="246075" y="327660"/>
                  </a:lnTo>
                  <a:lnTo>
                    <a:pt x="246075" y="299720"/>
                  </a:lnTo>
                  <a:lnTo>
                    <a:pt x="273405" y="299720"/>
                  </a:lnTo>
                  <a:lnTo>
                    <a:pt x="273405" y="273050"/>
                  </a:lnTo>
                  <a:lnTo>
                    <a:pt x="300761" y="273050"/>
                  </a:lnTo>
                  <a:lnTo>
                    <a:pt x="300761" y="299720"/>
                  </a:lnTo>
                  <a:lnTo>
                    <a:pt x="328091" y="299720"/>
                  </a:lnTo>
                  <a:lnTo>
                    <a:pt x="328091" y="238760"/>
                  </a:lnTo>
                  <a:lnTo>
                    <a:pt x="191376" y="238760"/>
                  </a:lnTo>
                  <a:lnTo>
                    <a:pt x="191376" y="218440"/>
                  </a:lnTo>
                  <a:lnTo>
                    <a:pt x="382778" y="218440"/>
                  </a:lnTo>
                  <a:lnTo>
                    <a:pt x="382778" y="198120"/>
                  </a:lnTo>
                  <a:lnTo>
                    <a:pt x="366522" y="198120"/>
                  </a:lnTo>
                  <a:lnTo>
                    <a:pt x="384810" y="171450"/>
                  </a:lnTo>
                  <a:lnTo>
                    <a:pt x="387883" y="166370"/>
                  </a:lnTo>
                  <a:lnTo>
                    <a:pt x="389001" y="161290"/>
                  </a:lnTo>
                  <a:lnTo>
                    <a:pt x="389001" y="151130"/>
                  </a:lnTo>
                  <a:lnTo>
                    <a:pt x="386905" y="146050"/>
                  </a:lnTo>
                  <a:lnTo>
                    <a:pt x="377875" y="135890"/>
                  </a:lnTo>
                  <a:lnTo>
                    <a:pt x="371830" y="133350"/>
                  </a:lnTo>
                  <a:lnTo>
                    <a:pt x="359600" y="133350"/>
                  </a:lnTo>
                  <a:lnTo>
                    <a:pt x="361061" y="139700"/>
                  </a:lnTo>
                  <a:lnTo>
                    <a:pt x="361873" y="144780"/>
                  </a:lnTo>
                  <a:lnTo>
                    <a:pt x="361873" y="158750"/>
                  </a:lnTo>
                  <a:lnTo>
                    <a:pt x="360921" y="165100"/>
                  </a:lnTo>
                  <a:lnTo>
                    <a:pt x="341998" y="198120"/>
                  </a:lnTo>
                  <a:lnTo>
                    <a:pt x="317119" y="198120"/>
                  </a:lnTo>
                  <a:lnTo>
                    <a:pt x="337362" y="163830"/>
                  </a:lnTo>
                  <a:lnTo>
                    <a:pt x="339255" y="160020"/>
                  </a:lnTo>
                  <a:lnTo>
                    <a:pt x="340741" y="153670"/>
                  </a:lnTo>
                  <a:lnTo>
                    <a:pt x="340741" y="142240"/>
                  </a:lnTo>
                  <a:lnTo>
                    <a:pt x="338543" y="137160"/>
                  </a:lnTo>
                  <a:lnTo>
                    <a:pt x="328764" y="127000"/>
                  </a:lnTo>
                  <a:lnTo>
                    <a:pt x="322681" y="123190"/>
                  </a:lnTo>
                  <a:lnTo>
                    <a:pt x="307517" y="123190"/>
                  </a:lnTo>
                  <a:lnTo>
                    <a:pt x="301409" y="125730"/>
                  </a:lnTo>
                  <a:lnTo>
                    <a:pt x="297332" y="130810"/>
                  </a:lnTo>
                  <a:lnTo>
                    <a:pt x="297332" y="198120"/>
                  </a:lnTo>
                  <a:lnTo>
                    <a:pt x="276834" y="198120"/>
                  </a:lnTo>
                  <a:lnTo>
                    <a:pt x="276834" y="130810"/>
                  </a:lnTo>
                  <a:lnTo>
                    <a:pt x="272745" y="125730"/>
                  </a:lnTo>
                  <a:lnTo>
                    <a:pt x="266649" y="123190"/>
                  </a:lnTo>
                  <a:lnTo>
                    <a:pt x="251472" y="123190"/>
                  </a:lnTo>
                  <a:lnTo>
                    <a:pt x="245414" y="127000"/>
                  </a:lnTo>
                  <a:lnTo>
                    <a:pt x="235623" y="137160"/>
                  </a:lnTo>
                  <a:lnTo>
                    <a:pt x="233426" y="142240"/>
                  </a:lnTo>
                  <a:lnTo>
                    <a:pt x="233426" y="153670"/>
                  </a:lnTo>
                  <a:lnTo>
                    <a:pt x="234899" y="160020"/>
                  </a:lnTo>
                  <a:lnTo>
                    <a:pt x="236791" y="163830"/>
                  </a:lnTo>
                  <a:lnTo>
                    <a:pt x="257048" y="198120"/>
                  </a:lnTo>
                  <a:lnTo>
                    <a:pt x="232181" y="198120"/>
                  </a:lnTo>
                  <a:lnTo>
                    <a:pt x="217932" y="173990"/>
                  </a:lnTo>
                  <a:lnTo>
                    <a:pt x="213258" y="165100"/>
                  </a:lnTo>
                  <a:lnTo>
                    <a:pt x="212293" y="158750"/>
                  </a:lnTo>
                  <a:lnTo>
                    <a:pt x="212293" y="144780"/>
                  </a:lnTo>
                  <a:lnTo>
                    <a:pt x="213106" y="139700"/>
                  </a:lnTo>
                  <a:lnTo>
                    <a:pt x="214642" y="133350"/>
                  </a:lnTo>
                  <a:lnTo>
                    <a:pt x="202349" y="133350"/>
                  </a:lnTo>
                  <a:lnTo>
                    <a:pt x="196291" y="135890"/>
                  </a:lnTo>
                  <a:lnTo>
                    <a:pt x="191376" y="140970"/>
                  </a:lnTo>
                  <a:lnTo>
                    <a:pt x="187261" y="146050"/>
                  </a:lnTo>
                  <a:lnTo>
                    <a:pt x="185166" y="151130"/>
                  </a:lnTo>
                  <a:lnTo>
                    <a:pt x="185166" y="161290"/>
                  </a:lnTo>
                  <a:lnTo>
                    <a:pt x="186270" y="166370"/>
                  </a:lnTo>
                  <a:lnTo>
                    <a:pt x="189357" y="171450"/>
                  </a:lnTo>
                  <a:lnTo>
                    <a:pt x="207657" y="198120"/>
                  </a:lnTo>
                  <a:lnTo>
                    <a:pt x="182118" y="198120"/>
                  </a:lnTo>
                  <a:lnTo>
                    <a:pt x="172059" y="182880"/>
                  </a:lnTo>
                  <a:lnTo>
                    <a:pt x="168503" y="177800"/>
                  </a:lnTo>
                  <a:lnTo>
                    <a:pt x="166001" y="171450"/>
                  </a:lnTo>
                  <a:lnTo>
                    <a:pt x="164528" y="163830"/>
                  </a:lnTo>
                  <a:lnTo>
                    <a:pt x="164338" y="161290"/>
                  </a:lnTo>
                  <a:lnTo>
                    <a:pt x="164236" y="160020"/>
                  </a:lnTo>
                  <a:lnTo>
                    <a:pt x="164134" y="158750"/>
                  </a:lnTo>
                  <a:lnTo>
                    <a:pt x="164045" y="157480"/>
                  </a:lnTo>
                  <a:lnTo>
                    <a:pt x="164045" y="299720"/>
                  </a:lnTo>
                  <a:lnTo>
                    <a:pt x="164045" y="655320"/>
                  </a:lnTo>
                  <a:lnTo>
                    <a:pt x="136702" y="655320"/>
                  </a:lnTo>
                  <a:lnTo>
                    <a:pt x="136702" y="683260"/>
                  </a:lnTo>
                  <a:lnTo>
                    <a:pt x="109359" y="683260"/>
                  </a:lnTo>
                  <a:lnTo>
                    <a:pt x="109359" y="655320"/>
                  </a:lnTo>
                  <a:lnTo>
                    <a:pt x="82029" y="655320"/>
                  </a:lnTo>
                  <a:lnTo>
                    <a:pt x="82029" y="628650"/>
                  </a:lnTo>
                  <a:lnTo>
                    <a:pt x="109359" y="628650"/>
                  </a:lnTo>
                  <a:lnTo>
                    <a:pt x="109359" y="600710"/>
                  </a:lnTo>
                  <a:lnTo>
                    <a:pt x="136702" y="600710"/>
                  </a:lnTo>
                  <a:lnTo>
                    <a:pt x="136702" y="628650"/>
                  </a:lnTo>
                  <a:lnTo>
                    <a:pt x="164045" y="628650"/>
                  </a:lnTo>
                  <a:lnTo>
                    <a:pt x="164045" y="491490"/>
                  </a:lnTo>
                  <a:lnTo>
                    <a:pt x="136702" y="491490"/>
                  </a:lnTo>
                  <a:lnTo>
                    <a:pt x="136702" y="519430"/>
                  </a:lnTo>
                  <a:lnTo>
                    <a:pt x="109359" y="519430"/>
                  </a:lnTo>
                  <a:lnTo>
                    <a:pt x="109359" y="491490"/>
                  </a:lnTo>
                  <a:lnTo>
                    <a:pt x="82029" y="491490"/>
                  </a:lnTo>
                  <a:lnTo>
                    <a:pt x="82029" y="464820"/>
                  </a:lnTo>
                  <a:lnTo>
                    <a:pt x="109359" y="464820"/>
                  </a:lnTo>
                  <a:lnTo>
                    <a:pt x="109359" y="436880"/>
                  </a:lnTo>
                  <a:lnTo>
                    <a:pt x="136702" y="436880"/>
                  </a:lnTo>
                  <a:lnTo>
                    <a:pt x="136702" y="464820"/>
                  </a:lnTo>
                  <a:lnTo>
                    <a:pt x="164045" y="464820"/>
                  </a:lnTo>
                  <a:lnTo>
                    <a:pt x="164045" y="327660"/>
                  </a:lnTo>
                  <a:lnTo>
                    <a:pt x="136702" y="327660"/>
                  </a:lnTo>
                  <a:lnTo>
                    <a:pt x="136702" y="355600"/>
                  </a:lnTo>
                  <a:lnTo>
                    <a:pt x="109359" y="355600"/>
                  </a:lnTo>
                  <a:lnTo>
                    <a:pt x="109359" y="327660"/>
                  </a:lnTo>
                  <a:lnTo>
                    <a:pt x="82029" y="327660"/>
                  </a:lnTo>
                  <a:lnTo>
                    <a:pt x="82029" y="299720"/>
                  </a:lnTo>
                  <a:lnTo>
                    <a:pt x="109359" y="299720"/>
                  </a:lnTo>
                  <a:lnTo>
                    <a:pt x="109359" y="273050"/>
                  </a:lnTo>
                  <a:lnTo>
                    <a:pt x="136702" y="273050"/>
                  </a:lnTo>
                  <a:lnTo>
                    <a:pt x="136702" y="299720"/>
                  </a:lnTo>
                  <a:lnTo>
                    <a:pt x="164045" y="299720"/>
                  </a:lnTo>
                  <a:lnTo>
                    <a:pt x="164045" y="157480"/>
                  </a:lnTo>
                  <a:lnTo>
                    <a:pt x="164884" y="148590"/>
                  </a:lnTo>
                  <a:lnTo>
                    <a:pt x="192062" y="115570"/>
                  </a:lnTo>
                  <a:lnTo>
                    <a:pt x="209384" y="111760"/>
                  </a:lnTo>
                  <a:lnTo>
                    <a:pt x="214680" y="111760"/>
                  </a:lnTo>
                  <a:lnTo>
                    <a:pt x="220370" y="113030"/>
                  </a:lnTo>
                  <a:lnTo>
                    <a:pt x="226352" y="114300"/>
                  </a:lnTo>
                  <a:lnTo>
                    <a:pt x="227266" y="114300"/>
                  </a:lnTo>
                  <a:lnTo>
                    <a:pt x="227799" y="113030"/>
                  </a:lnTo>
                  <a:lnTo>
                    <a:pt x="229412" y="111760"/>
                  </a:lnTo>
                  <a:lnTo>
                    <a:pt x="234264" y="107950"/>
                  </a:lnTo>
                  <a:lnTo>
                    <a:pt x="241503" y="105410"/>
                  </a:lnTo>
                  <a:lnTo>
                    <a:pt x="249478" y="102870"/>
                  </a:lnTo>
                  <a:lnTo>
                    <a:pt x="258191" y="101600"/>
                  </a:lnTo>
                  <a:lnTo>
                    <a:pt x="273278" y="104140"/>
                  </a:lnTo>
                  <a:lnTo>
                    <a:pt x="280352" y="107950"/>
                  </a:lnTo>
                  <a:lnTo>
                    <a:pt x="287083" y="111760"/>
                  </a:lnTo>
                  <a:lnTo>
                    <a:pt x="293814" y="107950"/>
                  </a:lnTo>
                  <a:lnTo>
                    <a:pt x="300901" y="104140"/>
                  </a:lnTo>
                  <a:lnTo>
                    <a:pt x="315988" y="101600"/>
                  </a:lnTo>
                  <a:lnTo>
                    <a:pt x="324688" y="102870"/>
                  </a:lnTo>
                  <a:lnTo>
                    <a:pt x="332663" y="105410"/>
                  </a:lnTo>
                  <a:lnTo>
                    <a:pt x="339902" y="107950"/>
                  </a:lnTo>
                  <a:lnTo>
                    <a:pt x="346367" y="113030"/>
                  </a:lnTo>
                  <a:lnTo>
                    <a:pt x="346900" y="114300"/>
                  </a:lnTo>
                  <a:lnTo>
                    <a:pt x="347814" y="114300"/>
                  </a:lnTo>
                  <a:lnTo>
                    <a:pt x="353796" y="113030"/>
                  </a:lnTo>
                  <a:lnTo>
                    <a:pt x="359486" y="111760"/>
                  </a:lnTo>
                  <a:lnTo>
                    <a:pt x="364782" y="111760"/>
                  </a:lnTo>
                  <a:lnTo>
                    <a:pt x="402602" y="132080"/>
                  </a:lnTo>
                  <a:lnTo>
                    <a:pt x="410133" y="157480"/>
                  </a:lnTo>
                  <a:lnTo>
                    <a:pt x="410133" y="0"/>
                  </a:lnTo>
                  <a:lnTo>
                    <a:pt x="307581" y="0"/>
                  </a:lnTo>
                  <a:lnTo>
                    <a:pt x="307581" y="67310"/>
                  </a:lnTo>
                  <a:lnTo>
                    <a:pt x="307581" y="81280"/>
                  </a:lnTo>
                  <a:lnTo>
                    <a:pt x="293916" y="81280"/>
                  </a:lnTo>
                  <a:lnTo>
                    <a:pt x="293916" y="95250"/>
                  </a:lnTo>
                  <a:lnTo>
                    <a:pt x="280263" y="95250"/>
                  </a:lnTo>
                  <a:lnTo>
                    <a:pt x="280263" y="81280"/>
                  </a:lnTo>
                  <a:lnTo>
                    <a:pt x="266573" y="81280"/>
                  </a:lnTo>
                  <a:lnTo>
                    <a:pt x="266573" y="67310"/>
                  </a:lnTo>
                  <a:lnTo>
                    <a:pt x="280263" y="67310"/>
                  </a:lnTo>
                  <a:lnTo>
                    <a:pt x="280263" y="54610"/>
                  </a:lnTo>
                  <a:lnTo>
                    <a:pt x="293916" y="54610"/>
                  </a:lnTo>
                  <a:lnTo>
                    <a:pt x="293916" y="67310"/>
                  </a:lnTo>
                  <a:lnTo>
                    <a:pt x="307581" y="67310"/>
                  </a:lnTo>
                  <a:lnTo>
                    <a:pt x="307581" y="0"/>
                  </a:lnTo>
                  <a:lnTo>
                    <a:pt x="0" y="0"/>
                  </a:lnTo>
                  <a:lnTo>
                    <a:pt x="0" y="819150"/>
                  </a:lnTo>
                  <a:lnTo>
                    <a:pt x="574179" y="819150"/>
                  </a:lnTo>
                  <a:lnTo>
                    <a:pt x="574179" y="737870"/>
                  </a:lnTo>
                  <a:lnTo>
                    <a:pt x="574179" y="683260"/>
                  </a:lnTo>
                  <a:lnTo>
                    <a:pt x="574179" y="54610"/>
                  </a:lnTo>
                  <a:lnTo>
                    <a:pt x="574179" y="0"/>
                  </a:lnTo>
                  <a:close/>
                </a:path>
                <a:path w="5830570" h="819150">
                  <a:moveTo>
                    <a:pt x="955040" y="598284"/>
                  </a:moveTo>
                  <a:lnTo>
                    <a:pt x="949007" y="551230"/>
                  </a:lnTo>
                  <a:lnTo>
                    <a:pt x="931735" y="513676"/>
                  </a:lnTo>
                  <a:lnTo>
                    <a:pt x="916978" y="498817"/>
                  </a:lnTo>
                  <a:lnTo>
                    <a:pt x="916978" y="598284"/>
                  </a:lnTo>
                  <a:lnTo>
                    <a:pt x="910259" y="644525"/>
                  </a:lnTo>
                  <a:lnTo>
                    <a:pt x="891514" y="677468"/>
                  </a:lnTo>
                  <a:lnTo>
                    <a:pt x="862799" y="697166"/>
                  </a:lnTo>
                  <a:lnTo>
                    <a:pt x="826198" y="703719"/>
                  </a:lnTo>
                  <a:lnTo>
                    <a:pt x="773874" y="703719"/>
                  </a:lnTo>
                  <a:lnTo>
                    <a:pt x="773874" y="496798"/>
                  </a:lnTo>
                  <a:lnTo>
                    <a:pt x="823810" y="496798"/>
                  </a:lnTo>
                  <a:lnTo>
                    <a:pt x="861123" y="503123"/>
                  </a:lnTo>
                  <a:lnTo>
                    <a:pt x="890612" y="522122"/>
                  </a:lnTo>
                  <a:lnTo>
                    <a:pt x="910005" y="553821"/>
                  </a:lnTo>
                  <a:lnTo>
                    <a:pt x="916978" y="598284"/>
                  </a:lnTo>
                  <a:lnTo>
                    <a:pt x="916978" y="498817"/>
                  </a:lnTo>
                  <a:lnTo>
                    <a:pt x="914984" y="496798"/>
                  </a:lnTo>
                  <a:lnTo>
                    <a:pt x="904430" y="486168"/>
                  </a:lnTo>
                  <a:lnTo>
                    <a:pt x="868311" y="469265"/>
                  </a:lnTo>
                  <a:lnTo>
                    <a:pt x="824611" y="463499"/>
                  </a:lnTo>
                  <a:lnTo>
                    <a:pt x="738200" y="463499"/>
                  </a:lnTo>
                  <a:lnTo>
                    <a:pt x="738200" y="737031"/>
                  </a:lnTo>
                  <a:lnTo>
                    <a:pt x="828586" y="737031"/>
                  </a:lnTo>
                  <a:lnTo>
                    <a:pt x="870648" y="731126"/>
                  </a:lnTo>
                  <a:lnTo>
                    <a:pt x="905624" y="713765"/>
                  </a:lnTo>
                  <a:lnTo>
                    <a:pt x="932218" y="685482"/>
                  </a:lnTo>
                  <a:lnTo>
                    <a:pt x="949121" y="646811"/>
                  </a:lnTo>
                  <a:lnTo>
                    <a:pt x="955040" y="598284"/>
                  </a:lnTo>
                  <a:close/>
                </a:path>
                <a:path w="5830570" h="819150">
                  <a:moveTo>
                    <a:pt x="965822" y="354342"/>
                  </a:moveTo>
                  <a:lnTo>
                    <a:pt x="873455" y="214401"/>
                  </a:lnTo>
                  <a:lnTo>
                    <a:pt x="961059" y="80822"/>
                  </a:lnTo>
                  <a:lnTo>
                    <a:pt x="920635" y="80822"/>
                  </a:lnTo>
                  <a:lnTo>
                    <a:pt x="853236" y="184277"/>
                  </a:lnTo>
                  <a:lnTo>
                    <a:pt x="785050" y="80822"/>
                  </a:lnTo>
                  <a:lnTo>
                    <a:pt x="743038" y="80822"/>
                  </a:lnTo>
                  <a:lnTo>
                    <a:pt x="830643" y="213614"/>
                  </a:lnTo>
                  <a:lnTo>
                    <a:pt x="738276" y="354342"/>
                  </a:lnTo>
                  <a:lnTo>
                    <a:pt x="778713" y="354342"/>
                  </a:lnTo>
                  <a:lnTo>
                    <a:pt x="850874" y="243738"/>
                  </a:lnTo>
                  <a:lnTo>
                    <a:pt x="923798" y="354342"/>
                  </a:lnTo>
                  <a:lnTo>
                    <a:pt x="965822" y="354342"/>
                  </a:lnTo>
                  <a:close/>
                </a:path>
                <a:path w="5830570" h="819150">
                  <a:moveTo>
                    <a:pt x="1189316" y="737031"/>
                  </a:moveTo>
                  <a:lnTo>
                    <a:pt x="1178229" y="703719"/>
                  </a:lnTo>
                  <a:lnTo>
                    <a:pt x="1055331" y="703719"/>
                  </a:lnTo>
                  <a:lnTo>
                    <a:pt x="1055331" y="610971"/>
                  </a:lnTo>
                  <a:lnTo>
                    <a:pt x="1163942" y="610971"/>
                  </a:lnTo>
                  <a:lnTo>
                    <a:pt x="1163942" y="577672"/>
                  </a:lnTo>
                  <a:lnTo>
                    <a:pt x="1055331" y="577672"/>
                  </a:lnTo>
                  <a:lnTo>
                    <a:pt x="1055331" y="496798"/>
                  </a:lnTo>
                  <a:lnTo>
                    <a:pt x="1176642" y="496798"/>
                  </a:lnTo>
                  <a:lnTo>
                    <a:pt x="1187742" y="463499"/>
                  </a:lnTo>
                  <a:lnTo>
                    <a:pt x="1019670" y="463499"/>
                  </a:lnTo>
                  <a:lnTo>
                    <a:pt x="1019670" y="737031"/>
                  </a:lnTo>
                  <a:lnTo>
                    <a:pt x="1189316" y="737031"/>
                  </a:lnTo>
                  <a:close/>
                </a:path>
                <a:path w="5830570" h="819150">
                  <a:moveTo>
                    <a:pt x="1211211" y="80822"/>
                  </a:moveTo>
                  <a:lnTo>
                    <a:pt x="1175524" y="80822"/>
                  </a:lnTo>
                  <a:lnTo>
                    <a:pt x="1175524" y="261175"/>
                  </a:lnTo>
                  <a:lnTo>
                    <a:pt x="1170876" y="289420"/>
                  </a:lnTo>
                  <a:lnTo>
                    <a:pt x="1157693" y="310184"/>
                  </a:lnTo>
                  <a:lnTo>
                    <a:pt x="1137069" y="323011"/>
                  </a:lnTo>
                  <a:lnTo>
                    <a:pt x="1110132" y="327393"/>
                  </a:lnTo>
                  <a:lnTo>
                    <a:pt x="1083183" y="323011"/>
                  </a:lnTo>
                  <a:lnTo>
                    <a:pt x="1062558" y="310184"/>
                  </a:lnTo>
                  <a:lnTo>
                    <a:pt x="1049362" y="289420"/>
                  </a:lnTo>
                  <a:lnTo>
                    <a:pt x="1044714" y="261175"/>
                  </a:lnTo>
                  <a:lnTo>
                    <a:pt x="1044714" y="80822"/>
                  </a:lnTo>
                  <a:lnTo>
                    <a:pt x="1009040" y="80822"/>
                  </a:lnTo>
                  <a:lnTo>
                    <a:pt x="1009040" y="262763"/>
                  </a:lnTo>
                  <a:lnTo>
                    <a:pt x="1016139" y="304114"/>
                  </a:lnTo>
                  <a:lnTo>
                    <a:pt x="1036383" y="335165"/>
                  </a:lnTo>
                  <a:lnTo>
                    <a:pt x="1068235" y="354698"/>
                  </a:lnTo>
                  <a:lnTo>
                    <a:pt x="1110132" y="361480"/>
                  </a:lnTo>
                  <a:lnTo>
                    <a:pt x="1152004" y="354698"/>
                  </a:lnTo>
                  <a:lnTo>
                    <a:pt x="1183855" y="335165"/>
                  </a:lnTo>
                  <a:lnTo>
                    <a:pt x="1204112" y="304114"/>
                  </a:lnTo>
                  <a:lnTo>
                    <a:pt x="1211211" y="262763"/>
                  </a:lnTo>
                  <a:lnTo>
                    <a:pt x="1211211" y="80822"/>
                  </a:lnTo>
                  <a:close/>
                </a:path>
                <a:path w="5830570" h="819150">
                  <a:moveTo>
                    <a:pt x="1495044" y="80810"/>
                  </a:moveTo>
                  <a:lnTo>
                    <a:pt x="1459382" y="80810"/>
                  </a:lnTo>
                  <a:lnTo>
                    <a:pt x="1459382" y="275844"/>
                  </a:lnTo>
                  <a:lnTo>
                    <a:pt x="1319441" y="80810"/>
                  </a:lnTo>
                  <a:lnTo>
                    <a:pt x="1289316" y="80810"/>
                  </a:lnTo>
                  <a:lnTo>
                    <a:pt x="1289316" y="354342"/>
                  </a:lnTo>
                  <a:lnTo>
                    <a:pt x="1324978" y="354342"/>
                  </a:lnTo>
                  <a:lnTo>
                    <a:pt x="1324978" y="145427"/>
                  </a:lnTo>
                  <a:lnTo>
                    <a:pt x="1474825" y="354342"/>
                  </a:lnTo>
                  <a:lnTo>
                    <a:pt x="1495044" y="354342"/>
                  </a:lnTo>
                  <a:lnTo>
                    <a:pt x="1495044" y="80810"/>
                  </a:lnTo>
                  <a:close/>
                </a:path>
                <a:path w="5830570" h="819150">
                  <a:moveTo>
                    <a:pt x="1596783" y="611365"/>
                  </a:moveTo>
                  <a:lnTo>
                    <a:pt x="1595983" y="603046"/>
                  </a:lnTo>
                  <a:lnTo>
                    <a:pt x="1594396" y="595515"/>
                  </a:lnTo>
                  <a:lnTo>
                    <a:pt x="1471904" y="595515"/>
                  </a:lnTo>
                  <a:lnTo>
                    <a:pt x="1482610" y="628815"/>
                  </a:lnTo>
                  <a:lnTo>
                    <a:pt x="1559115" y="628815"/>
                  </a:lnTo>
                  <a:lnTo>
                    <a:pt x="1550454" y="663079"/>
                  </a:lnTo>
                  <a:lnTo>
                    <a:pt x="1532102" y="688619"/>
                  </a:lnTo>
                  <a:lnTo>
                    <a:pt x="1505648" y="704557"/>
                  </a:lnTo>
                  <a:lnTo>
                    <a:pt x="1472692" y="710069"/>
                  </a:lnTo>
                  <a:lnTo>
                    <a:pt x="1437741" y="702373"/>
                  </a:lnTo>
                  <a:lnTo>
                    <a:pt x="1410716" y="680288"/>
                  </a:lnTo>
                  <a:lnTo>
                    <a:pt x="1393266" y="645350"/>
                  </a:lnTo>
                  <a:lnTo>
                    <a:pt x="1387081" y="599071"/>
                  </a:lnTo>
                  <a:lnTo>
                    <a:pt x="1394155" y="554964"/>
                  </a:lnTo>
                  <a:lnTo>
                    <a:pt x="1413979" y="520928"/>
                  </a:lnTo>
                  <a:lnTo>
                    <a:pt x="1444434" y="499008"/>
                  </a:lnTo>
                  <a:lnTo>
                    <a:pt x="1483398" y="491248"/>
                  </a:lnTo>
                  <a:lnTo>
                    <a:pt x="1503375" y="493737"/>
                  </a:lnTo>
                  <a:lnTo>
                    <a:pt x="1526667" y="500811"/>
                  </a:lnTo>
                  <a:lnTo>
                    <a:pt x="1551800" y="511810"/>
                  </a:lnTo>
                  <a:lnTo>
                    <a:pt x="1577352" y="526122"/>
                  </a:lnTo>
                  <a:lnTo>
                    <a:pt x="1577352" y="484911"/>
                  </a:lnTo>
                  <a:lnTo>
                    <a:pt x="1555597" y="473887"/>
                  </a:lnTo>
                  <a:lnTo>
                    <a:pt x="1531721" y="465086"/>
                  </a:lnTo>
                  <a:lnTo>
                    <a:pt x="1507172" y="459270"/>
                  </a:lnTo>
                  <a:lnTo>
                    <a:pt x="1483398" y="457161"/>
                  </a:lnTo>
                  <a:lnTo>
                    <a:pt x="1438211" y="463740"/>
                  </a:lnTo>
                  <a:lnTo>
                    <a:pt x="1400987" y="482574"/>
                  </a:lnTo>
                  <a:lnTo>
                    <a:pt x="1372920" y="512305"/>
                  </a:lnTo>
                  <a:lnTo>
                    <a:pt x="1355191" y="551586"/>
                  </a:lnTo>
                  <a:lnTo>
                    <a:pt x="1349019" y="599071"/>
                  </a:lnTo>
                  <a:lnTo>
                    <a:pt x="1354569" y="648411"/>
                  </a:lnTo>
                  <a:lnTo>
                    <a:pt x="1370634" y="688682"/>
                  </a:lnTo>
                  <a:lnTo>
                    <a:pt x="1396288" y="718781"/>
                  </a:lnTo>
                  <a:lnTo>
                    <a:pt x="1430616" y="737641"/>
                  </a:lnTo>
                  <a:lnTo>
                    <a:pt x="1472692" y="744169"/>
                  </a:lnTo>
                  <a:lnTo>
                    <a:pt x="1524190" y="735050"/>
                  </a:lnTo>
                  <a:lnTo>
                    <a:pt x="1563281" y="709536"/>
                  </a:lnTo>
                  <a:lnTo>
                    <a:pt x="1588096" y="670407"/>
                  </a:lnTo>
                  <a:lnTo>
                    <a:pt x="1596783" y="620471"/>
                  </a:lnTo>
                  <a:lnTo>
                    <a:pt x="1596783" y="611365"/>
                  </a:lnTo>
                  <a:close/>
                </a:path>
                <a:path w="5830570" h="819150">
                  <a:moveTo>
                    <a:pt x="1799907" y="80810"/>
                  </a:moveTo>
                  <a:lnTo>
                    <a:pt x="1543812" y="80810"/>
                  </a:lnTo>
                  <a:lnTo>
                    <a:pt x="1554924" y="114109"/>
                  </a:lnTo>
                  <a:lnTo>
                    <a:pt x="1654022" y="114109"/>
                  </a:lnTo>
                  <a:lnTo>
                    <a:pt x="1654022" y="354342"/>
                  </a:lnTo>
                  <a:lnTo>
                    <a:pt x="1689684" y="354342"/>
                  </a:lnTo>
                  <a:lnTo>
                    <a:pt x="1689684" y="114109"/>
                  </a:lnTo>
                  <a:lnTo>
                    <a:pt x="1788807" y="114109"/>
                  </a:lnTo>
                  <a:lnTo>
                    <a:pt x="1799907" y="80810"/>
                  </a:lnTo>
                  <a:close/>
                </a:path>
                <a:path w="5830570" h="819150">
                  <a:moveTo>
                    <a:pt x="1882597" y="737031"/>
                  </a:moveTo>
                  <a:lnTo>
                    <a:pt x="1854441" y="670026"/>
                  </a:lnTo>
                  <a:lnTo>
                    <a:pt x="1840776" y="637527"/>
                  </a:lnTo>
                  <a:lnTo>
                    <a:pt x="1803717" y="549351"/>
                  </a:lnTo>
                  <a:lnTo>
                    <a:pt x="1803717" y="637527"/>
                  </a:lnTo>
                  <a:lnTo>
                    <a:pt x="1707388" y="637527"/>
                  </a:lnTo>
                  <a:lnTo>
                    <a:pt x="1755736" y="517410"/>
                  </a:lnTo>
                  <a:lnTo>
                    <a:pt x="1803717" y="637527"/>
                  </a:lnTo>
                  <a:lnTo>
                    <a:pt x="1803717" y="549351"/>
                  </a:lnTo>
                  <a:lnTo>
                    <a:pt x="1790293" y="517410"/>
                  </a:lnTo>
                  <a:lnTo>
                    <a:pt x="1767636" y="463499"/>
                  </a:lnTo>
                  <a:lnTo>
                    <a:pt x="1744649" y="463499"/>
                  </a:lnTo>
                  <a:lnTo>
                    <a:pt x="1629689" y="737031"/>
                  </a:lnTo>
                  <a:lnTo>
                    <a:pt x="1667357" y="737031"/>
                  </a:lnTo>
                  <a:lnTo>
                    <a:pt x="1694307" y="670026"/>
                  </a:lnTo>
                  <a:lnTo>
                    <a:pt x="1816798" y="670026"/>
                  </a:lnTo>
                  <a:lnTo>
                    <a:pt x="1843354" y="737031"/>
                  </a:lnTo>
                  <a:lnTo>
                    <a:pt x="1882597" y="737031"/>
                  </a:lnTo>
                  <a:close/>
                </a:path>
                <a:path w="5830570" h="819150">
                  <a:moveTo>
                    <a:pt x="2039747" y="354342"/>
                  </a:moveTo>
                  <a:lnTo>
                    <a:pt x="2011591" y="287350"/>
                  </a:lnTo>
                  <a:lnTo>
                    <a:pt x="1997925" y="254838"/>
                  </a:lnTo>
                  <a:lnTo>
                    <a:pt x="1960867" y="166662"/>
                  </a:lnTo>
                  <a:lnTo>
                    <a:pt x="1960867" y="254838"/>
                  </a:lnTo>
                  <a:lnTo>
                    <a:pt x="1864537" y="254838"/>
                  </a:lnTo>
                  <a:lnTo>
                    <a:pt x="1912886" y="134721"/>
                  </a:lnTo>
                  <a:lnTo>
                    <a:pt x="1960867" y="254838"/>
                  </a:lnTo>
                  <a:lnTo>
                    <a:pt x="1960867" y="166662"/>
                  </a:lnTo>
                  <a:lnTo>
                    <a:pt x="1947443" y="134721"/>
                  </a:lnTo>
                  <a:lnTo>
                    <a:pt x="1924786" y="80822"/>
                  </a:lnTo>
                  <a:lnTo>
                    <a:pt x="1901799" y="80822"/>
                  </a:lnTo>
                  <a:lnTo>
                    <a:pt x="1786839" y="354342"/>
                  </a:lnTo>
                  <a:lnTo>
                    <a:pt x="1824507" y="354342"/>
                  </a:lnTo>
                  <a:lnTo>
                    <a:pt x="1851456" y="287350"/>
                  </a:lnTo>
                  <a:lnTo>
                    <a:pt x="1973948" y="287350"/>
                  </a:lnTo>
                  <a:lnTo>
                    <a:pt x="2000504" y="354342"/>
                  </a:lnTo>
                  <a:lnTo>
                    <a:pt x="2039747" y="354342"/>
                  </a:lnTo>
                  <a:close/>
                </a:path>
                <a:path w="5830570" h="819150">
                  <a:moveTo>
                    <a:pt x="2105787" y="737031"/>
                  </a:moveTo>
                  <a:lnTo>
                    <a:pt x="2094687" y="703719"/>
                  </a:lnTo>
                  <a:lnTo>
                    <a:pt x="1967839" y="703719"/>
                  </a:lnTo>
                  <a:lnTo>
                    <a:pt x="1967839" y="463499"/>
                  </a:lnTo>
                  <a:lnTo>
                    <a:pt x="1932165" y="463499"/>
                  </a:lnTo>
                  <a:lnTo>
                    <a:pt x="1932165" y="737031"/>
                  </a:lnTo>
                  <a:lnTo>
                    <a:pt x="2105787" y="737031"/>
                  </a:lnTo>
                  <a:close/>
                </a:path>
                <a:path w="5830570" h="819150">
                  <a:moveTo>
                    <a:pt x="2192629" y="463499"/>
                  </a:moveTo>
                  <a:lnTo>
                    <a:pt x="2156942" y="463499"/>
                  </a:lnTo>
                  <a:lnTo>
                    <a:pt x="2156942" y="737031"/>
                  </a:lnTo>
                  <a:lnTo>
                    <a:pt x="2192629" y="737031"/>
                  </a:lnTo>
                  <a:lnTo>
                    <a:pt x="2192629" y="463499"/>
                  </a:lnTo>
                  <a:close/>
                </a:path>
                <a:path w="5830570" h="819150">
                  <a:moveTo>
                    <a:pt x="2468918" y="487692"/>
                  </a:moveTo>
                  <a:lnTo>
                    <a:pt x="2448649" y="475056"/>
                  </a:lnTo>
                  <a:lnTo>
                    <a:pt x="2426004" y="465429"/>
                  </a:lnTo>
                  <a:lnTo>
                    <a:pt x="2402014" y="459308"/>
                  </a:lnTo>
                  <a:lnTo>
                    <a:pt x="2377732" y="457161"/>
                  </a:lnTo>
                  <a:lnTo>
                    <a:pt x="2336736" y="463689"/>
                  </a:lnTo>
                  <a:lnTo>
                    <a:pt x="2303284" y="482409"/>
                  </a:lnTo>
                  <a:lnTo>
                    <a:pt x="2278291" y="511962"/>
                  </a:lnTo>
                  <a:lnTo>
                    <a:pt x="2262644" y="551040"/>
                  </a:lnTo>
                  <a:lnTo>
                    <a:pt x="2257221" y="598284"/>
                  </a:lnTo>
                  <a:lnTo>
                    <a:pt x="2262492" y="646861"/>
                  </a:lnTo>
                  <a:lnTo>
                    <a:pt x="2277834" y="687031"/>
                  </a:lnTo>
                  <a:lnTo>
                    <a:pt x="2302599" y="717423"/>
                  </a:lnTo>
                  <a:lnTo>
                    <a:pt x="2336127" y="736663"/>
                  </a:lnTo>
                  <a:lnTo>
                    <a:pt x="2377732" y="743381"/>
                  </a:lnTo>
                  <a:lnTo>
                    <a:pt x="2402014" y="741235"/>
                  </a:lnTo>
                  <a:lnTo>
                    <a:pt x="2426004" y="735101"/>
                  </a:lnTo>
                  <a:lnTo>
                    <a:pt x="2448649" y="725474"/>
                  </a:lnTo>
                  <a:lnTo>
                    <a:pt x="2468918" y="712851"/>
                  </a:lnTo>
                  <a:lnTo>
                    <a:pt x="2468918" y="671220"/>
                  </a:lnTo>
                  <a:lnTo>
                    <a:pt x="2445867" y="686701"/>
                  </a:lnTo>
                  <a:lnTo>
                    <a:pt x="2422436" y="698728"/>
                  </a:lnTo>
                  <a:lnTo>
                    <a:pt x="2399449" y="706513"/>
                  </a:lnTo>
                  <a:lnTo>
                    <a:pt x="2377732" y="709282"/>
                  </a:lnTo>
                  <a:lnTo>
                    <a:pt x="2344115" y="701636"/>
                  </a:lnTo>
                  <a:lnTo>
                    <a:pt x="2318080" y="679653"/>
                  </a:lnTo>
                  <a:lnTo>
                    <a:pt x="2301252" y="644728"/>
                  </a:lnTo>
                  <a:lnTo>
                    <a:pt x="2295271" y="598284"/>
                  </a:lnTo>
                  <a:lnTo>
                    <a:pt x="2301468" y="553466"/>
                  </a:lnTo>
                  <a:lnTo>
                    <a:pt x="2318664" y="519785"/>
                  </a:lnTo>
                  <a:lnTo>
                    <a:pt x="2344788" y="498614"/>
                  </a:lnTo>
                  <a:lnTo>
                    <a:pt x="2377732" y="491248"/>
                  </a:lnTo>
                  <a:lnTo>
                    <a:pt x="2399449" y="494017"/>
                  </a:lnTo>
                  <a:lnTo>
                    <a:pt x="2422436" y="501802"/>
                  </a:lnTo>
                  <a:lnTo>
                    <a:pt x="2445867" y="513829"/>
                  </a:lnTo>
                  <a:lnTo>
                    <a:pt x="2468918" y="529297"/>
                  </a:lnTo>
                  <a:lnTo>
                    <a:pt x="2468918" y="487692"/>
                  </a:lnTo>
                  <a:close/>
                </a:path>
                <a:path w="5830570" h="819150">
                  <a:moveTo>
                    <a:pt x="2568422" y="463499"/>
                  </a:moveTo>
                  <a:lnTo>
                    <a:pt x="2532735" y="463499"/>
                  </a:lnTo>
                  <a:lnTo>
                    <a:pt x="2532735" y="737031"/>
                  </a:lnTo>
                  <a:lnTo>
                    <a:pt x="2568422" y="737031"/>
                  </a:lnTo>
                  <a:lnTo>
                    <a:pt x="2568422" y="463499"/>
                  </a:lnTo>
                  <a:close/>
                </a:path>
                <a:path w="5830570" h="819150">
                  <a:moveTo>
                    <a:pt x="2870885" y="737031"/>
                  </a:moveTo>
                  <a:lnTo>
                    <a:pt x="2842717" y="670026"/>
                  </a:lnTo>
                  <a:lnTo>
                    <a:pt x="2829064" y="637527"/>
                  </a:lnTo>
                  <a:lnTo>
                    <a:pt x="2792006" y="549351"/>
                  </a:lnTo>
                  <a:lnTo>
                    <a:pt x="2792006" y="637527"/>
                  </a:lnTo>
                  <a:lnTo>
                    <a:pt x="2695676" y="637527"/>
                  </a:lnTo>
                  <a:lnTo>
                    <a:pt x="2744025" y="517410"/>
                  </a:lnTo>
                  <a:lnTo>
                    <a:pt x="2792006" y="637527"/>
                  </a:lnTo>
                  <a:lnTo>
                    <a:pt x="2792006" y="549351"/>
                  </a:lnTo>
                  <a:lnTo>
                    <a:pt x="2778582" y="517410"/>
                  </a:lnTo>
                  <a:lnTo>
                    <a:pt x="2755925" y="463499"/>
                  </a:lnTo>
                  <a:lnTo>
                    <a:pt x="2732938" y="463499"/>
                  </a:lnTo>
                  <a:lnTo>
                    <a:pt x="2617978" y="737031"/>
                  </a:lnTo>
                  <a:lnTo>
                    <a:pt x="2655646" y="737031"/>
                  </a:lnTo>
                  <a:lnTo>
                    <a:pt x="2682595" y="670026"/>
                  </a:lnTo>
                  <a:lnTo>
                    <a:pt x="2805087" y="670026"/>
                  </a:lnTo>
                  <a:lnTo>
                    <a:pt x="2831630" y="737031"/>
                  </a:lnTo>
                  <a:lnTo>
                    <a:pt x="2870885" y="737031"/>
                  </a:lnTo>
                  <a:close/>
                </a:path>
                <a:path w="5830570" h="819150">
                  <a:moveTo>
                    <a:pt x="5830011" y="561098"/>
                  </a:moveTo>
                  <a:lnTo>
                    <a:pt x="5735294" y="401904"/>
                  </a:lnTo>
                  <a:lnTo>
                    <a:pt x="5825566" y="249834"/>
                  </a:lnTo>
                  <a:lnTo>
                    <a:pt x="5772201" y="249834"/>
                  </a:lnTo>
                  <a:lnTo>
                    <a:pt x="5709501" y="358330"/>
                  </a:lnTo>
                  <a:lnTo>
                    <a:pt x="5645023" y="249834"/>
                  </a:lnTo>
                  <a:lnTo>
                    <a:pt x="5589879" y="249834"/>
                  </a:lnTo>
                  <a:lnTo>
                    <a:pt x="5678817" y="399237"/>
                  </a:lnTo>
                  <a:lnTo>
                    <a:pt x="5583656" y="561098"/>
                  </a:lnTo>
                  <a:lnTo>
                    <a:pt x="5637022" y="561098"/>
                  </a:lnTo>
                  <a:lnTo>
                    <a:pt x="5704611" y="443268"/>
                  </a:lnTo>
                  <a:lnTo>
                    <a:pt x="5774868" y="561098"/>
                  </a:lnTo>
                  <a:lnTo>
                    <a:pt x="5830011" y="561098"/>
                  </a:lnTo>
                  <a:close/>
                </a:path>
              </a:pathLst>
            </a:custGeom>
            <a:solidFill>
              <a:srgbClr val="0085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25" name="Grupo 24">
              <a:extLst>
                <a:ext uri="{FF2B5EF4-FFF2-40B4-BE49-F238E27FC236}">
                  <a16:creationId xmlns:a16="http://schemas.microsoft.com/office/drawing/2014/main" id="{8CD4D2AF-7595-3251-470B-1AF8E92A3779}"/>
                </a:ext>
              </a:extLst>
            </p:cNvPr>
            <p:cNvGrpSpPr/>
            <p:nvPr/>
          </p:nvGrpSpPr>
          <p:grpSpPr>
            <a:xfrm>
              <a:off x="7078850" y="1908174"/>
              <a:ext cx="2996060" cy="469265"/>
              <a:chOff x="7078850" y="1908174"/>
              <a:chExt cx="2996060" cy="469265"/>
            </a:xfrm>
          </p:grpSpPr>
          <p:pic>
            <p:nvPicPr>
              <p:cNvPr id="17" name="bg object 20">
                <a:extLst>
                  <a:ext uri="{FF2B5EF4-FFF2-40B4-BE49-F238E27FC236}">
                    <a16:creationId xmlns:a16="http://schemas.microsoft.com/office/drawing/2014/main" id="{F6BAE7D9-9644-0C64-CECF-B6C4137D5E0E}"/>
                  </a:ext>
                </a:extLst>
              </p:cNvPr>
              <p:cNvPicPr/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7078850" y="2066248"/>
                <a:ext cx="201878" cy="233898"/>
              </a:xfrm>
              <a:prstGeom prst="rect">
                <a:avLst/>
              </a:prstGeom>
            </p:spPr>
          </p:pic>
          <p:pic>
            <p:nvPicPr>
              <p:cNvPr id="18" name="bg object 21">
                <a:extLst>
                  <a:ext uri="{FF2B5EF4-FFF2-40B4-BE49-F238E27FC236}">
                    <a16:creationId xmlns:a16="http://schemas.microsoft.com/office/drawing/2014/main" id="{16CF8549-176E-E977-9EDF-D10654FA7C06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328771" y="2065361"/>
                <a:ext cx="196098" cy="236558"/>
              </a:xfrm>
              <a:prstGeom prst="rect">
                <a:avLst/>
              </a:prstGeom>
            </p:spPr>
          </p:pic>
          <p:pic>
            <p:nvPicPr>
              <p:cNvPr id="19" name="bg object 22">
                <a:extLst>
                  <a:ext uri="{FF2B5EF4-FFF2-40B4-BE49-F238E27FC236}">
                    <a16:creationId xmlns:a16="http://schemas.microsoft.com/office/drawing/2014/main" id="{95548B75-D1D3-8D32-EDB9-63BFA7547DFA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7550677" y="2065356"/>
                <a:ext cx="220558" cy="236568"/>
              </a:xfrm>
              <a:prstGeom prst="rect">
                <a:avLst/>
              </a:prstGeom>
            </p:spPr>
          </p:pic>
          <p:sp>
            <p:nvSpPr>
              <p:cNvPr id="20" name="bg object 23">
                <a:extLst>
                  <a:ext uri="{FF2B5EF4-FFF2-40B4-BE49-F238E27FC236}">
                    <a16:creationId xmlns:a16="http://schemas.microsoft.com/office/drawing/2014/main" id="{2833F707-F305-85A0-ACD5-4E3E42771C38}"/>
                  </a:ext>
                </a:extLst>
              </p:cNvPr>
              <p:cNvSpPr/>
              <p:nvPr/>
            </p:nvSpPr>
            <p:spPr>
              <a:xfrm>
                <a:off x="7815277" y="1983538"/>
                <a:ext cx="201930" cy="316865"/>
              </a:xfrm>
              <a:custGeom>
                <a:avLst/>
                <a:gdLst/>
                <a:ahLst/>
                <a:cxnLst/>
                <a:rect l="l" t="t" r="r" b="b"/>
                <a:pathLst>
                  <a:path w="201929" h="316864">
                    <a:moveTo>
                      <a:pt x="157468" y="296598"/>
                    </a:moveTo>
                    <a:lnTo>
                      <a:pt x="43579" y="296598"/>
                    </a:lnTo>
                    <a:lnTo>
                      <a:pt x="55598" y="304416"/>
                    </a:lnTo>
                    <a:lnTo>
                      <a:pt x="69369" y="310773"/>
                    </a:lnTo>
                    <a:lnTo>
                      <a:pt x="84476" y="315045"/>
                    </a:lnTo>
                    <a:lnTo>
                      <a:pt x="100499" y="316608"/>
                    </a:lnTo>
                    <a:lnTo>
                      <a:pt x="142791" y="307866"/>
                    </a:lnTo>
                    <a:lnTo>
                      <a:pt x="157468" y="296598"/>
                    </a:lnTo>
                    <a:close/>
                  </a:path>
                  <a:path w="201929" h="316864">
                    <a:moveTo>
                      <a:pt x="43579" y="0"/>
                    </a:moveTo>
                    <a:lnTo>
                      <a:pt x="0" y="0"/>
                    </a:lnTo>
                    <a:lnTo>
                      <a:pt x="0" y="311268"/>
                    </a:lnTo>
                    <a:lnTo>
                      <a:pt x="43579" y="311268"/>
                    </a:lnTo>
                    <a:lnTo>
                      <a:pt x="43579" y="296598"/>
                    </a:lnTo>
                    <a:lnTo>
                      <a:pt x="157468" y="296598"/>
                    </a:lnTo>
                    <a:lnTo>
                      <a:pt x="174701" y="283367"/>
                    </a:lnTo>
                    <a:lnTo>
                      <a:pt x="178804" y="275698"/>
                    </a:lnTo>
                    <a:lnTo>
                      <a:pt x="97829" y="275698"/>
                    </a:lnTo>
                    <a:lnTo>
                      <a:pt x="81721" y="274259"/>
                    </a:lnTo>
                    <a:lnTo>
                      <a:pt x="67140" y="270223"/>
                    </a:lnTo>
                    <a:lnTo>
                      <a:pt x="54181" y="263877"/>
                    </a:lnTo>
                    <a:lnTo>
                      <a:pt x="43579" y="255688"/>
                    </a:lnTo>
                    <a:lnTo>
                      <a:pt x="43579" y="146299"/>
                    </a:lnTo>
                    <a:lnTo>
                      <a:pt x="57051" y="140502"/>
                    </a:lnTo>
                    <a:lnTo>
                      <a:pt x="70315" y="132956"/>
                    </a:lnTo>
                    <a:lnTo>
                      <a:pt x="83664" y="126412"/>
                    </a:lnTo>
                    <a:lnTo>
                      <a:pt x="97389" y="123619"/>
                    </a:lnTo>
                    <a:lnTo>
                      <a:pt x="179076" y="123619"/>
                    </a:lnTo>
                    <a:lnTo>
                      <a:pt x="174142" y="114893"/>
                    </a:lnTo>
                    <a:lnTo>
                      <a:pt x="161267" y="105389"/>
                    </a:lnTo>
                    <a:lnTo>
                      <a:pt x="43579" y="105389"/>
                    </a:lnTo>
                    <a:lnTo>
                      <a:pt x="43579" y="0"/>
                    </a:lnTo>
                    <a:close/>
                  </a:path>
                  <a:path w="201929" h="316864">
                    <a:moveTo>
                      <a:pt x="179076" y="123619"/>
                    </a:moveTo>
                    <a:lnTo>
                      <a:pt x="97389" y="123619"/>
                    </a:lnTo>
                    <a:lnTo>
                      <a:pt x="122058" y="129025"/>
                    </a:lnTo>
                    <a:lnTo>
                      <a:pt x="140351" y="144186"/>
                    </a:lnTo>
                    <a:lnTo>
                      <a:pt x="151726" y="167519"/>
                    </a:lnTo>
                    <a:lnTo>
                      <a:pt x="155639" y="197439"/>
                    </a:lnTo>
                    <a:lnTo>
                      <a:pt x="151796" y="229925"/>
                    </a:lnTo>
                    <a:lnTo>
                      <a:pt x="140575" y="254576"/>
                    </a:lnTo>
                    <a:lnTo>
                      <a:pt x="122433" y="270223"/>
                    </a:lnTo>
                    <a:lnTo>
                      <a:pt x="97829" y="275698"/>
                    </a:lnTo>
                    <a:lnTo>
                      <a:pt x="178804" y="275698"/>
                    </a:lnTo>
                    <a:lnTo>
                      <a:pt x="194855" y="245695"/>
                    </a:lnTo>
                    <a:lnTo>
                      <a:pt x="201878" y="197439"/>
                    </a:lnTo>
                    <a:lnTo>
                      <a:pt x="194659" y="151183"/>
                    </a:lnTo>
                    <a:lnTo>
                      <a:pt x="179076" y="123619"/>
                    </a:lnTo>
                    <a:close/>
                  </a:path>
                  <a:path w="201929" h="316864">
                    <a:moveTo>
                      <a:pt x="100049" y="82709"/>
                    </a:moveTo>
                    <a:lnTo>
                      <a:pt x="84161" y="85064"/>
                    </a:lnTo>
                    <a:lnTo>
                      <a:pt x="69647" y="90880"/>
                    </a:lnTo>
                    <a:lnTo>
                      <a:pt x="56216" y="98280"/>
                    </a:lnTo>
                    <a:lnTo>
                      <a:pt x="43579" y="105389"/>
                    </a:lnTo>
                    <a:lnTo>
                      <a:pt x="161267" y="105389"/>
                    </a:lnTo>
                    <a:lnTo>
                      <a:pt x="142036" y="91193"/>
                    </a:lnTo>
                    <a:lnTo>
                      <a:pt x="100049" y="82709"/>
                    </a:lnTo>
                    <a:close/>
                  </a:path>
                </a:pathLst>
              </a:custGeom>
              <a:solidFill>
                <a:srgbClr val="0085C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21" name="bg object 24">
                <a:extLst>
                  <a:ext uri="{FF2B5EF4-FFF2-40B4-BE49-F238E27FC236}">
                    <a16:creationId xmlns:a16="http://schemas.microsoft.com/office/drawing/2014/main" id="{6C9A7AB2-2B13-C528-6409-C3F092B64055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8053199" y="2065353"/>
                <a:ext cx="203208" cy="236568"/>
              </a:xfrm>
              <a:prstGeom prst="rect">
                <a:avLst/>
              </a:prstGeom>
            </p:spPr>
          </p:pic>
          <p:pic>
            <p:nvPicPr>
              <p:cNvPr id="22" name="bg object 25">
                <a:extLst>
                  <a:ext uri="{FF2B5EF4-FFF2-40B4-BE49-F238E27FC236}">
                    <a16:creationId xmlns:a16="http://schemas.microsoft.com/office/drawing/2014/main" id="{88BD582B-66F1-3643-D17C-EBCE5A3D08E5}"/>
                  </a:ext>
                </a:extLst>
              </p:cNvPr>
              <p:cNvPicPr/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8292447" y="2065356"/>
                <a:ext cx="220558" cy="236568"/>
              </a:xfrm>
              <a:prstGeom prst="rect">
                <a:avLst/>
              </a:prstGeom>
            </p:spPr>
          </p:pic>
          <p:sp>
            <p:nvSpPr>
              <p:cNvPr id="23" name="bg object 26">
                <a:extLst>
                  <a:ext uri="{FF2B5EF4-FFF2-40B4-BE49-F238E27FC236}">
                    <a16:creationId xmlns:a16="http://schemas.microsoft.com/office/drawing/2014/main" id="{8CDCFE55-9817-ADC2-5A02-5EF0B00A01B5}"/>
                  </a:ext>
                </a:extLst>
              </p:cNvPr>
              <p:cNvSpPr/>
              <p:nvPr/>
            </p:nvSpPr>
            <p:spPr>
              <a:xfrm>
                <a:off x="8662035" y="1908174"/>
                <a:ext cx="1412875" cy="469265"/>
              </a:xfrm>
              <a:custGeom>
                <a:avLst/>
                <a:gdLst/>
                <a:ahLst/>
                <a:cxnLst/>
                <a:rect l="l" t="t" r="r" b="b"/>
                <a:pathLst>
                  <a:path w="1412875" h="469264">
                    <a:moveTo>
                      <a:pt x="323443" y="15951"/>
                    </a:moveTo>
                    <a:lnTo>
                      <a:pt x="307047" y="10121"/>
                    </a:lnTo>
                    <a:lnTo>
                      <a:pt x="289966" y="5511"/>
                    </a:lnTo>
                    <a:lnTo>
                      <a:pt x="272402" y="2120"/>
                    </a:lnTo>
                    <a:lnTo>
                      <a:pt x="254571" y="0"/>
                    </a:lnTo>
                    <a:lnTo>
                      <a:pt x="243230" y="46469"/>
                    </a:lnTo>
                    <a:lnTo>
                      <a:pt x="228371" y="93014"/>
                    </a:lnTo>
                    <a:lnTo>
                      <a:pt x="210197" y="139103"/>
                    </a:lnTo>
                    <a:lnTo>
                      <a:pt x="188912" y="184150"/>
                    </a:lnTo>
                    <a:lnTo>
                      <a:pt x="164744" y="227584"/>
                    </a:lnTo>
                    <a:lnTo>
                      <a:pt x="137909" y="268859"/>
                    </a:lnTo>
                    <a:lnTo>
                      <a:pt x="108585" y="307378"/>
                    </a:lnTo>
                    <a:lnTo>
                      <a:pt x="77025" y="342607"/>
                    </a:lnTo>
                    <a:lnTo>
                      <a:pt x="47967" y="372237"/>
                    </a:lnTo>
                    <a:lnTo>
                      <a:pt x="46647" y="369925"/>
                    </a:lnTo>
                    <a:lnTo>
                      <a:pt x="45415" y="367245"/>
                    </a:lnTo>
                    <a:lnTo>
                      <a:pt x="44462" y="364934"/>
                    </a:lnTo>
                    <a:lnTo>
                      <a:pt x="61722" y="345897"/>
                    </a:lnTo>
                    <a:lnTo>
                      <a:pt x="78003" y="327939"/>
                    </a:lnTo>
                    <a:lnTo>
                      <a:pt x="107099" y="288518"/>
                    </a:lnTo>
                    <a:lnTo>
                      <a:pt x="131889" y="246710"/>
                    </a:lnTo>
                    <a:lnTo>
                      <a:pt x="152488" y="202514"/>
                    </a:lnTo>
                    <a:lnTo>
                      <a:pt x="169049" y="155981"/>
                    </a:lnTo>
                    <a:lnTo>
                      <a:pt x="181711" y="107137"/>
                    </a:lnTo>
                    <a:lnTo>
                      <a:pt x="190588" y="55981"/>
                    </a:lnTo>
                    <a:lnTo>
                      <a:pt x="195834" y="2565"/>
                    </a:lnTo>
                    <a:lnTo>
                      <a:pt x="181368" y="5511"/>
                    </a:lnTo>
                    <a:lnTo>
                      <a:pt x="168452" y="8851"/>
                    </a:lnTo>
                    <a:lnTo>
                      <a:pt x="155575" y="13017"/>
                    </a:lnTo>
                    <a:lnTo>
                      <a:pt x="142709" y="18021"/>
                    </a:lnTo>
                    <a:lnTo>
                      <a:pt x="144132" y="76174"/>
                    </a:lnTo>
                    <a:lnTo>
                      <a:pt x="144195" y="78892"/>
                    </a:lnTo>
                    <a:lnTo>
                      <a:pt x="139090" y="134175"/>
                    </a:lnTo>
                    <a:lnTo>
                      <a:pt x="128295" y="186766"/>
                    </a:lnTo>
                    <a:lnTo>
                      <a:pt x="113182" y="234137"/>
                    </a:lnTo>
                    <a:lnTo>
                      <a:pt x="81470" y="294792"/>
                    </a:lnTo>
                    <a:lnTo>
                      <a:pt x="38125" y="345897"/>
                    </a:lnTo>
                    <a:lnTo>
                      <a:pt x="37465" y="343192"/>
                    </a:lnTo>
                    <a:lnTo>
                      <a:pt x="36626" y="338607"/>
                    </a:lnTo>
                    <a:lnTo>
                      <a:pt x="36233" y="336092"/>
                    </a:lnTo>
                    <a:lnTo>
                      <a:pt x="41389" y="330606"/>
                    </a:lnTo>
                    <a:lnTo>
                      <a:pt x="47307" y="323913"/>
                    </a:lnTo>
                    <a:lnTo>
                      <a:pt x="56337" y="311277"/>
                    </a:lnTo>
                    <a:lnTo>
                      <a:pt x="77050" y="282321"/>
                    </a:lnTo>
                    <a:lnTo>
                      <a:pt x="95199" y="236385"/>
                    </a:lnTo>
                    <a:lnTo>
                      <a:pt x="103759" y="188048"/>
                    </a:lnTo>
                    <a:lnTo>
                      <a:pt x="104711" y="139242"/>
                    </a:lnTo>
                    <a:lnTo>
                      <a:pt x="100164" y="93014"/>
                    </a:lnTo>
                    <a:lnTo>
                      <a:pt x="100063" y="91922"/>
                    </a:lnTo>
                    <a:lnTo>
                      <a:pt x="91795" y="48031"/>
                    </a:lnTo>
                    <a:lnTo>
                      <a:pt x="80556" y="56984"/>
                    </a:lnTo>
                    <a:lnTo>
                      <a:pt x="70472" y="66243"/>
                    </a:lnTo>
                    <a:lnTo>
                      <a:pt x="61036" y="76174"/>
                    </a:lnTo>
                    <a:lnTo>
                      <a:pt x="58750" y="78892"/>
                    </a:lnTo>
                    <a:lnTo>
                      <a:pt x="51790" y="87223"/>
                    </a:lnTo>
                    <a:lnTo>
                      <a:pt x="58115" y="100863"/>
                    </a:lnTo>
                    <a:lnTo>
                      <a:pt x="64668" y="117157"/>
                    </a:lnTo>
                    <a:lnTo>
                      <a:pt x="76377" y="159029"/>
                    </a:lnTo>
                    <a:lnTo>
                      <a:pt x="78613" y="184150"/>
                    </a:lnTo>
                    <a:lnTo>
                      <a:pt x="78524" y="188048"/>
                    </a:lnTo>
                    <a:lnTo>
                      <a:pt x="76149" y="219735"/>
                    </a:lnTo>
                    <a:lnTo>
                      <a:pt x="67919" y="252755"/>
                    </a:lnTo>
                    <a:lnTo>
                      <a:pt x="54203" y="283718"/>
                    </a:lnTo>
                    <a:lnTo>
                      <a:pt x="35229" y="311277"/>
                    </a:lnTo>
                    <a:lnTo>
                      <a:pt x="35483" y="307378"/>
                    </a:lnTo>
                    <a:lnTo>
                      <a:pt x="35521" y="306844"/>
                    </a:lnTo>
                    <a:lnTo>
                      <a:pt x="36639" y="299008"/>
                    </a:lnTo>
                    <a:lnTo>
                      <a:pt x="37465" y="295084"/>
                    </a:lnTo>
                    <a:lnTo>
                      <a:pt x="40830" y="289077"/>
                    </a:lnTo>
                    <a:lnTo>
                      <a:pt x="43891" y="282841"/>
                    </a:lnTo>
                    <a:lnTo>
                      <a:pt x="46672" y="276415"/>
                    </a:lnTo>
                    <a:lnTo>
                      <a:pt x="49187" y="269824"/>
                    </a:lnTo>
                    <a:lnTo>
                      <a:pt x="54889" y="248018"/>
                    </a:lnTo>
                    <a:lnTo>
                      <a:pt x="56959" y="224828"/>
                    </a:lnTo>
                    <a:lnTo>
                      <a:pt x="55410" y="202514"/>
                    </a:lnTo>
                    <a:lnTo>
                      <a:pt x="55321" y="201256"/>
                    </a:lnTo>
                    <a:lnTo>
                      <a:pt x="49898" y="178269"/>
                    </a:lnTo>
                    <a:lnTo>
                      <a:pt x="44894" y="152323"/>
                    </a:lnTo>
                    <a:lnTo>
                      <a:pt x="44780" y="134175"/>
                    </a:lnTo>
                    <a:lnTo>
                      <a:pt x="44742" y="127660"/>
                    </a:lnTo>
                    <a:lnTo>
                      <a:pt x="47625" y="105549"/>
                    </a:lnTo>
                    <a:lnTo>
                      <a:pt x="51727" y="87223"/>
                    </a:lnTo>
                    <a:lnTo>
                      <a:pt x="30010" y="119329"/>
                    </a:lnTo>
                    <a:lnTo>
                      <a:pt x="13741" y="154901"/>
                    </a:lnTo>
                    <a:lnTo>
                      <a:pt x="3530" y="193370"/>
                    </a:lnTo>
                    <a:lnTo>
                      <a:pt x="0" y="234137"/>
                    </a:lnTo>
                    <a:lnTo>
                      <a:pt x="3911" y="276415"/>
                    </a:lnTo>
                    <a:lnTo>
                      <a:pt x="4000" y="277355"/>
                    </a:lnTo>
                    <a:lnTo>
                      <a:pt x="15494" y="317919"/>
                    </a:lnTo>
                    <a:lnTo>
                      <a:pt x="33756" y="355142"/>
                    </a:lnTo>
                    <a:lnTo>
                      <a:pt x="58013" y="388353"/>
                    </a:lnTo>
                    <a:lnTo>
                      <a:pt x="73329" y="372237"/>
                    </a:lnTo>
                    <a:lnTo>
                      <a:pt x="95885" y="348513"/>
                    </a:lnTo>
                    <a:lnTo>
                      <a:pt x="132689" y="307378"/>
                    </a:lnTo>
                    <a:lnTo>
                      <a:pt x="168224" y="265099"/>
                    </a:lnTo>
                    <a:lnTo>
                      <a:pt x="201739" y="222377"/>
                    </a:lnTo>
                    <a:lnTo>
                      <a:pt x="232841" y="179552"/>
                    </a:lnTo>
                    <a:lnTo>
                      <a:pt x="261035" y="137071"/>
                    </a:lnTo>
                    <a:lnTo>
                      <a:pt x="285864" y="95351"/>
                    </a:lnTo>
                    <a:lnTo>
                      <a:pt x="306819" y="54838"/>
                    </a:lnTo>
                    <a:lnTo>
                      <a:pt x="323443" y="15951"/>
                    </a:lnTo>
                    <a:close/>
                  </a:path>
                  <a:path w="1412875" h="469264">
                    <a:moveTo>
                      <a:pt x="424751" y="95567"/>
                    </a:moveTo>
                    <a:lnTo>
                      <a:pt x="413753" y="81648"/>
                    </a:lnTo>
                    <a:lnTo>
                      <a:pt x="401764" y="68592"/>
                    </a:lnTo>
                    <a:lnTo>
                      <a:pt x="388835" y="56489"/>
                    </a:lnTo>
                    <a:lnTo>
                      <a:pt x="375018" y="45377"/>
                    </a:lnTo>
                    <a:lnTo>
                      <a:pt x="345859" y="82524"/>
                    </a:lnTo>
                    <a:lnTo>
                      <a:pt x="314502" y="120865"/>
                    </a:lnTo>
                    <a:lnTo>
                      <a:pt x="281305" y="160058"/>
                    </a:lnTo>
                    <a:lnTo>
                      <a:pt x="246608" y="199771"/>
                    </a:lnTo>
                    <a:lnTo>
                      <a:pt x="210756" y="239649"/>
                    </a:lnTo>
                    <a:lnTo>
                      <a:pt x="174091" y="279349"/>
                    </a:lnTo>
                    <a:lnTo>
                      <a:pt x="136969" y="318541"/>
                    </a:lnTo>
                    <a:lnTo>
                      <a:pt x="99733" y="356882"/>
                    </a:lnTo>
                    <a:lnTo>
                      <a:pt x="62712" y="394030"/>
                    </a:lnTo>
                    <a:lnTo>
                      <a:pt x="66713" y="398640"/>
                    </a:lnTo>
                    <a:lnTo>
                      <a:pt x="75272" y="406577"/>
                    </a:lnTo>
                    <a:lnTo>
                      <a:pt x="112306" y="369620"/>
                    </a:lnTo>
                    <a:lnTo>
                      <a:pt x="150291" y="332714"/>
                    </a:lnTo>
                    <a:lnTo>
                      <a:pt x="189039" y="296075"/>
                    </a:lnTo>
                    <a:lnTo>
                      <a:pt x="228307" y="259956"/>
                    </a:lnTo>
                    <a:lnTo>
                      <a:pt x="267868" y="224599"/>
                    </a:lnTo>
                    <a:lnTo>
                      <a:pt x="307530" y="190246"/>
                    </a:lnTo>
                    <a:lnTo>
                      <a:pt x="347040" y="157124"/>
                    </a:lnTo>
                    <a:lnTo>
                      <a:pt x="386194" y="125488"/>
                    </a:lnTo>
                    <a:lnTo>
                      <a:pt x="424751" y="95567"/>
                    </a:lnTo>
                    <a:close/>
                  </a:path>
                  <a:path w="1412875" h="469264">
                    <a:moveTo>
                      <a:pt x="469099" y="215785"/>
                    </a:moveTo>
                    <a:lnTo>
                      <a:pt x="467004" y="197942"/>
                    </a:lnTo>
                    <a:lnTo>
                      <a:pt x="463651" y="180416"/>
                    </a:lnTo>
                    <a:lnTo>
                      <a:pt x="459054" y="163360"/>
                    </a:lnTo>
                    <a:lnTo>
                      <a:pt x="453237" y="146951"/>
                    </a:lnTo>
                    <a:lnTo>
                      <a:pt x="418071" y="162598"/>
                    </a:lnTo>
                    <a:lnTo>
                      <a:pt x="379920" y="182549"/>
                    </a:lnTo>
                    <a:lnTo>
                      <a:pt x="339394" y="206425"/>
                    </a:lnTo>
                    <a:lnTo>
                      <a:pt x="297116" y="233845"/>
                    </a:lnTo>
                    <a:lnTo>
                      <a:pt x="253695" y="264452"/>
                    </a:lnTo>
                    <a:lnTo>
                      <a:pt x="209753" y="297865"/>
                    </a:lnTo>
                    <a:lnTo>
                      <a:pt x="165887" y="333717"/>
                    </a:lnTo>
                    <a:lnTo>
                      <a:pt x="122745" y="371627"/>
                    </a:lnTo>
                    <a:lnTo>
                      <a:pt x="80911" y="411226"/>
                    </a:lnTo>
                    <a:lnTo>
                      <a:pt x="114096" y="435432"/>
                    </a:lnTo>
                    <a:lnTo>
                      <a:pt x="151307" y="453644"/>
                    </a:lnTo>
                    <a:lnTo>
                      <a:pt x="191846" y="465124"/>
                    </a:lnTo>
                    <a:lnTo>
                      <a:pt x="235026" y="469112"/>
                    </a:lnTo>
                    <a:lnTo>
                      <a:pt x="290728" y="462838"/>
                    </a:lnTo>
                    <a:lnTo>
                      <a:pt x="341134" y="444728"/>
                    </a:lnTo>
                    <a:lnTo>
                      <a:pt x="357327" y="434073"/>
                    </a:lnTo>
                    <a:lnTo>
                      <a:pt x="372668" y="423976"/>
                    </a:lnTo>
                    <a:lnTo>
                      <a:pt x="385076" y="415823"/>
                    </a:lnTo>
                    <a:lnTo>
                      <a:pt x="409676" y="389636"/>
                    </a:lnTo>
                    <a:lnTo>
                      <a:pt x="421386" y="377164"/>
                    </a:lnTo>
                    <a:lnTo>
                      <a:pt x="382600" y="369620"/>
                    </a:lnTo>
                    <a:lnTo>
                      <a:pt x="382600" y="416814"/>
                    </a:lnTo>
                    <a:lnTo>
                      <a:pt x="364007" y="420966"/>
                    </a:lnTo>
                    <a:lnTo>
                      <a:pt x="341490" y="423913"/>
                    </a:lnTo>
                    <a:lnTo>
                      <a:pt x="316445" y="423773"/>
                    </a:lnTo>
                    <a:lnTo>
                      <a:pt x="290068" y="418719"/>
                    </a:lnTo>
                    <a:lnTo>
                      <a:pt x="267093" y="413194"/>
                    </a:lnTo>
                    <a:lnTo>
                      <a:pt x="243967" y="411429"/>
                    </a:lnTo>
                    <a:lnTo>
                      <a:pt x="199453" y="419138"/>
                    </a:lnTo>
                    <a:lnTo>
                      <a:pt x="172669" y="432092"/>
                    </a:lnTo>
                    <a:lnTo>
                      <a:pt x="172364" y="432092"/>
                    </a:lnTo>
                    <a:lnTo>
                      <a:pt x="168579" y="432917"/>
                    </a:lnTo>
                    <a:lnTo>
                      <a:pt x="160045" y="433933"/>
                    </a:lnTo>
                    <a:lnTo>
                      <a:pt x="157111" y="434073"/>
                    </a:lnTo>
                    <a:lnTo>
                      <a:pt x="158407" y="433158"/>
                    </a:lnTo>
                    <a:lnTo>
                      <a:pt x="184518" y="414731"/>
                    </a:lnTo>
                    <a:lnTo>
                      <a:pt x="215226" y="400710"/>
                    </a:lnTo>
                    <a:lnTo>
                      <a:pt x="248158" y="392264"/>
                    </a:lnTo>
                    <a:lnTo>
                      <a:pt x="282232" y="389636"/>
                    </a:lnTo>
                    <a:lnTo>
                      <a:pt x="291350" y="389953"/>
                    </a:lnTo>
                    <a:lnTo>
                      <a:pt x="334822" y="397878"/>
                    </a:lnTo>
                    <a:lnTo>
                      <a:pt x="382600" y="416814"/>
                    </a:lnTo>
                    <a:lnTo>
                      <a:pt x="382600" y="369620"/>
                    </a:lnTo>
                    <a:lnTo>
                      <a:pt x="377659" y="368655"/>
                    </a:lnTo>
                    <a:lnTo>
                      <a:pt x="330708" y="363651"/>
                    </a:lnTo>
                    <a:lnTo>
                      <a:pt x="282321" y="364286"/>
                    </a:lnTo>
                    <a:lnTo>
                      <a:pt x="234289" y="372681"/>
                    </a:lnTo>
                    <a:lnTo>
                      <a:pt x="189039" y="390715"/>
                    </a:lnTo>
                    <a:lnTo>
                      <a:pt x="146443" y="421271"/>
                    </a:lnTo>
                    <a:lnTo>
                      <a:pt x="134175" y="433158"/>
                    </a:lnTo>
                    <a:lnTo>
                      <a:pt x="132410" y="432917"/>
                    </a:lnTo>
                    <a:lnTo>
                      <a:pt x="132283" y="432917"/>
                    </a:lnTo>
                    <a:lnTo>
                      <a:pt x="127762" y="432092"/>
                    </a:lnTo>
                    <a:lnTo>
                      <a:pt x="125869" y="431685"/>
                    </a:lnTo>
                    <a:lnTo>
                      <a:pt x="132334" y="425119"/>
                    </a:lnTo>
                    <a:lnTo>
                      <a:pt x="149707" y="407454"/>
                    </a:lnTo>
                    <a:lnTo>
                      <a:pt x="204558" y="369417"/>
                    </a:lnTo>
                    <a:lnTo>
                      <a:pt x="282028" y="339864"/>
                    </a:lnTo>
                    <a:lnTo>
                      <a:pt x="333895" y="329438"/>
                    </a:lnTo>
                    <a:lnTo>
                      <a:pt x="390372" y="324700"/>
                    </a:lnTo>
                    <a:lnTo>
                      <a:pt x="451154" y="326313"/>
                    </a:lnTo>
                    <a:lnTo>
                      <a:pt x="451789" y="324700"/>
                    </a:lnTo>
                    <a:lnTo>
                      <a:pt x="456120" y="313690"/>
                    </a:lnTo>
                    <a:lnTo>
                      <a:pt x="460375" y="300723"/>
                    </a:lnTo>
                    <a:lnTo>
                      <a:pt x="463892" y="287426"/>
                    </a:lnTo>
                    <a:lnTo>
                      <a:pt x="466648" y="273837"/>
                    </a:lnTo>
                    <a:lnTo>
                      <a:pt x="414108" y="279146"/>
                    </a:lnTo>
                    <a:lnTo>
                      <a:pt x="363829" y="288048"/>
                    </a:lnTo>
                    <a:lnTo>
                      <a:pt x="315823" y="300507"/>
                    </a:lnTo>
                    <a:lnTo>
                      <a:pt x="270065" y="316522"/>
                    </a:lnTo>
                    <a:lnTo>
                      <a:pt x="225755" y="336003"/>
                    </a:lnTo>
                    <a:lnTo>
                      <a:pt x="184289" y="359168"/>
                    </a:lnTo>
                    <a:lnTo>
                      <a:pt x="144475" y="388150"/>
                    </a:lnTo>
                    <a:lnTo>
                      <a:pt x="105130" y="425119"/>
                    </a:lnTo>
                    <a:lnTo>
                      <a:pt x="102666" y="423976"/>
                    </a:lnTo>
                    <a:lnTo>
                      <a:pt x="99822" y="422732"/>
                    </a:lnTo>
                    <a:lnTo>
                      <a:pt x="97650" y="421640"/>
                    </a:lnTo>
                    <a:lnTo>
                      <a:pt x="127901" y="391045"/>
                    </a:lnTo>
                    <a:lnTo>
                      <a:pt x="162521" y="360133"/>
                    </a:lnTo>
                    <a:lnTo>
                      <a:pt x="200647" y="331381"/>
                    </a:lnTo>
                    <a:lnTo>
                      <a:pt x="241655" y="305015"/>
                    </a:lnTo>
                    <a:lnTo>
                      <a:pt x="284949" y="281203"/>
                    </a:lnTo>
                    <a:lnTo>
                      <a:pt x="329946" y="260184"/>
                    </a:lnTo>
                    <a:lnTo>
                      <a:pt x="376034" y="242138"/>
                    </a:lnTo>
                    <a:lnTo>
                      <a:pt x="422617" y="227266"/>
                    </a:lnTo>
                    <a:lnTo>
                      <a:pt x="469099" y="215785"/>
                    </a:lnTo>
                    <a:close/>
                  </a:path>
                  <a:path w="1412875" h="469264">
                    <a:moveTo>
                      <a:pt x="789774" y="344843"/>
                    </a:moveTo>
                    <a:lnTo>
                      <a:pt x="667943" y="344843"/>
                    </a:lnTo>
                    <a:lnTo>
                      <a:pt x="672693" y="325056"/>
                    </a:lnTo>
                    <a:lnTo>
                      <a:pt x="684618" y="307263"/>
                    </a:lnTo>
                    <a:lnTo>
                      <a:pt x="702208" y="290817"/>
                    </a:lnTo>
                    <a:lnTo>
                      <a:pt x="746874" y="258356"/>
                    </a:lnTo>
                    <a:lnTo>
                      <a:pt x="766495" y="239674"/>
                    </a:lnTo>
                    <a:lnTo>
                      <a:pt x="780186" y="216992"/>
                    </a:lnTo>
                    <a:lnTo>
                      <a:pt x="785329" y="188315"/>
                    </a:lnTo>
                    <a:lnTo>
                      <a:pt x="779246" y="158559"/>
                    </a:lnTo>
                    <a:lnTo>
                      <a:pt x="762368" y="134734"/>
                    </a:lnTo>
                    <a:lnTo>
                      <a:pt x="736739" y="118910"/>
                    </a:lnTo>
                    <a:lnTo>
                      <a:pt x="704405" y="113169"/>
                    </a:lnTo>
                    <a:lnTo>
                      <a:pt x="676668" y="117373"/>
                    </a:lnTo>
                    <a:lnTo>
                      <a:pt x="652983" y="129070"/>
                    </a:lnTo>
                    <a:lnTo>
                      <a:pt x="633552" y="146939"/>
                    </a:lnTo>
                    <a:lnTo>
                      <a:pt x="618578" y="169646"/>
                    </a:lnTo>
                    <a:lnTo>
                      <a:pt x="655929" y="190538"/>
                    </a:lnTo>
                    <a:lnTo>
                      <a:pt x="665226" y="176212"/>
                    </a:lnTo>
                    <a:lnTo>
                      <a:pt x="676275" y="164630"/>
                    </a:lnTo>
                    <a:lnTo>
                      <a:pt x="688822" y="156895"/>
                    </a:lnTo>
                    <a:lnTo>
                      <a:pt x="702627" y="154076"/>
                    </a:lnTo>
                    <a:lnTo>
                      <a:pt x="717842" y="156743"/>
                    </a:lnTo>
                    <a:lnTo>
                      <a:pt x="729640" y="164134"/>
                    </a:lnTo>
                    <a:lnTo>
                      <a:pt x="737260" y="175272"/>
                    </a:lnTo>
                    <a:lnTo>
                      <a:pt x="739965" y="189204"/>
                    </a:lnTo>
                    <a:lnTo>
                      <a:pt x="736307" y="204025"/>
                    </a:lnTo>
                    <a:lnTo>
                      <a:pt x="726300" y="218046"/>
                    </a:lnTo>
                    <a:lnTo>
                      <a:pt x="711466" y="231660"/>
                    </a:lnTo>
                    <a:lnTo>
                      <a:pt x="693280" y="245237"/>
                    </a:lnTo>
                    <a:lnTo>
                      <a:pt x="664464" y="268224"/>
                    </a:lnTo>
                    <a:lnTo>
                      <a:pt x="641819" y="294487"/>
                    </a:lnTo>
                    <a:lnTo>
                      <a:pt x="626999" y="325907"/>
                    </a:lnTo>
                    <a:lnTo>
                      <a:pt x="621690" y="364413"/>
                    </a:lnTo>
                    <a:lnTo>
                      <a:pt x="621690" y="386638"/>
                    </a:lnTo>
                    <a:lnTo>
                      <a:pt x="789774" y="386638"/>
                    </a:lnTo>
                    <a:lnTo>
                      <a:pt x="789774" y="344843"/>
                    </a:lnTo>
                    <a:close/>
                  </a:path>
                  <a:path w="1412875" h="469264">
                    <a:moveTo>
                      <a:pt x="1013015" y="250571"/>
                    </a:moveTo>
                    <a:lnTo>
                      <a:pt x="1006678" y="195021"/>
                    </a:lnTo>
                    <a:lnTo>
                      <a:pt x="989596" y="155409"/>
                    </a:lnTo>
                    <a:lnTo>
                      <a:pt x="988009" y="151739"/>
                    </a:lnTo>
                    <a:lnTo>
                      <a:pt x="967663" y="132994"/>
                    </a:lnTo>
                    <a:lnTo>
                      <a:pt x="967663" y="250571"/>
                    </a:lnTo>
                    <a:lnTo>
                      <a:pt x="964603" y="289585"/>
                    </a:lnTo>
                    <a:lnTo>
                      <a:pt x="955154" y="321221"/>
                    </a:lnTo>
                    <a:lnTo>
                      <a:pt x="938961" y="342430"/>
                    </a:lnTo>
                    <a:lnTo>
                      <a:pt x="915631" y="350177"/>
                    </a:lnTo>
                    <a:lnTo>
                      <a:pt x="892314" y="342430"/>
                    </a:lnTo>
                    <a:lnTo>
                      <a:pt x="876122" y="321221"/>
                    </a:lnTo>
                    <a:lnTo>
                      <a:pt x="866686" y="289585"/>
                    </a:lnTo>
                    <a:lnTo>
                      <a:pt x="863612" y="250571"/>
                    </a:lnTo>
                    <a:lnTo>
                      <a:pt x="866686" y="213372"/>
                    </a:lnTo>
                    <a:lnTo>
                      <a:pt x="876122" y="183146"/>
                    </a:lnTo>
                    <a:lnTo>
                      <a:pt x="892314" y="162839"/>
                    </a:lnTo>
                    <a:lnTo>
                      <a:pt x="915631" y="155409"/>
                    </a:lnTo>
                    <a:lnTo>
                      <a:pt x="938961" y="162839"/>
                    </a:lnTo>
                    <a:lnTo>
                      <a:pt x="955154" y="183146"/>
                    </a:lnTo>
                    <a:lnTo>
                      <a:pt x="964603" y="213372"/>
                    </a:lnTo>
                    <a:lnTo>
                      <a:pt x="967663" y="250571"/>
                    </a:lnTo>
                    <a:lnTo>
                      <a:pt x="967663" y="132994"/>
                    </a:lnTo>
                    <a:lnTo>
                      <a:pt x="957491" y="123621"/>
                    </a:lnTo>
                    <a:lnTo>
                      <a:pt x="915631" y="113601"/>
                    </a:lnTo>
                    <a:lnTo>
                      <a:pt x="873785" y="123621"/>
                    </a:lnTo>
                    <a:lnTo>
                      <a:pt x="843267" y="151739"/>
                    </a:lnTo>
                    <a:lnTo>
                      <a:pt x="824598" y="195021"/>
                    </a:lnTo>
                    <a:lnTo>
                      <a:pt x="818261" y="250571"/>
                    </a:lnTo>
                    <a:lnTo>
                      <a:pt x="824598" y="307924"/>
                    </a:lnTo>
                    <a:lnTo>
                      <a:pt x="843267" y="352615"/>
                    </a:lnTo>
                    <a:lnTo>
                      <a:pt x="873785" y="381635"/>
                    </a:lnTo>
                    <a:lnTo>
                      <a:pt x="915631" y="391972"/>
                    </a:lnTo>
                    <a:lnTo>
                      <a:pt x="957491" y="381635"/>
                    </a:lnTo>
                    <a:lnTo>
                      <a:pt x="988009" y="352615"/>
                    </a:lnTo>
                    <a:lnTo>
                      <a:pt x="989025" y="350177"/>
                    </a:lnTo>
                    <a:lnTo>
                      <a:pt x="1006678" y="307924"/>
                    </a:lnTo>
                    <a:lnTo>
                      <a:pt x="1013015" y="250571"/>
                    </a:lnTo>
                    <a:close/>
                  </a:path>
                  <a:path w="1412875" h="469264">
                    <a:moveTo>
                      <a:pt x="1213586" y="344843"/>
                    </a:moveTo>
                    <a:lnTo>
                      <a:pt x="1091742" y="344843"/>
                    </a:lnTo>
                    <a:lnTo>
                      <a:pt x="1096505" y="325056"/>
                    </a:lnTo>
                    <a:lnTo>
                      <a:pt x="1108417" y="307263"/>
                    </a:lnTo>
                    <a:lnTo>
                      <a:pt x="1126020" y="290817"/>
                    </a:lnTo>
                    <a:lnTo>
                      <a:pt x="1170686" y="258356"/>
                    </a:lnTo>
                    <a:lnTo>
                      <a:pt x="1190294" y="239674"/>
                    </a:lnTo>
                    <a:lnTo>
                      <a:pt x="1203985" y="216992"/>
                    </a:lnTo>
                    <a:lnTo>
                      <a:pt x="1209141" y="188315"/>
                    </a:lnTo>
                    <a:lnTo>
                      <a:pt x="1203058" y="158559"/>
                    </a:lnTo>
                    <a:lnTo>
                      <a:pt x="1186180" y="134734"/>
                    </a:lnTo>
                    <a:lnTo>
                      <a:pt x="1160551" y="118910"/>
                    </a:lnTo>
                    <a:lnTo>
                      <a:pt x="1128204" y="113169"/>
                    </a:lnTo>
                    <a:lnTo>
                      <a:pt x="1100480" y="117373"/>
                    </a:lnTo>
                    <a:lnTo>
                      <a:pt x="1076794" y="129070"/>
                    </a:lnTo>
                    <a:lnTo>
                      <a:pt x="1057363" y="146939"/>
                    </a:lnTo>
                    <a:lnTo>
                      <a:pt x="1042390" y="169646"/>
                    </a:lnTo>
                    <a:lnTo>
                      <a:pt x="1079741" y="190538"/>
                    </a:lnTo>
                    <a:lnTo>
                      <a:pt x="1089037" y="176212"/>
                    </a:lnTo>
                    <a:lnTo>
                      <a:pt x="1100086" y="164630"/>
                    </a:lnTo>
                    <a:lnTo>
                      <a:pt x="1112634" y="156895"/>
                    </a:lnTo>
                    <a:lnTo>
                      <a:pt x="1126426" y="154076"/>
                    </a:lnTo>
                    <a:lnTo>
                      <a:pt x="1141641" y="156743"/>
                    </a:lnTo>
                    <a:lnTo>
                      <a:pt x="1153439" y="164134"/>
                    </a:lnTo>
                    <a:lnTo>
                      <a:pt x="1161072" y="175272"/>
                    </a:lnTo>
                    <a:lnTo>
                      <a:pt x="1163777" y="189204"/>
                    </a:lnTo>
                    <a:lnTo>
                      <a:pt x="1160106" y="204025"/>
                    </a:lnTo>
                    <a:lnTo>
                      <a:pt x="1150112" y="218046"/>
                    </a:lnTo>
                    <a:lnTo>
                      <a:pt x="1135265" y="231660"/>
                    </a:lnTo>
                    <a:lnTo>
                      <a:pt x="1117092" y="245237"/>
                    </a:lnTo>
                    <a:lnTo>
                      <a:pt x="1088275" y="268224"/>
                    </a:lnTo>
                    <a:lnTo>
                      <a:pt x="1065618" y="294487"/>
                    </a:lnTo>
                    <a:lnTo>
                      <a:pt x="1050810" y="325907"/>
                    </a:lnTo>
                    <a:lnTo>
                      <a:pt x="1045502" y="364413"/>
                    </a:lnTo>
                    <a:lnTo>
                      <a:pt x="1045502" y="386638"/>
                    </a:lnTo>
                    <a:lnTo>
                      <a:pt x="1213586" y="386638"/>
                    </a:lnTo>
                    <a:lnTo>
                      <a:pt x="1213586" y="344843"/>
                    </a:lnTo>
                    <a:close/>
                  </a:path>
                  <a:path w="1412875" h="469264">
                    <a:moveTo>
                      <a:pt x="1412811" y="118948"/>
                    </a:moveTo>
                    <a:lnTo>
                      <a:pt x="1243838" y="118948"/>
                    </a:lnTo>
                    <a:lnTo>
                      <a:pt x="1243838" y="160743"/>
                    </a:lnTo>
                    <a:lnTo>
                      <a:pt x="1358125" y="160743"/>
                    </a:lnTo>
                    <a:lnTo>
                      <a:pt x="1351318" y="168719"/>
                    </a:lnTo>
                    <a:lnTo>
                      <a:pt x="1323492" y="210464"/>
                    </a:lnTo>
                    <a:lnTo>
                      <a:pt x="1298536" y="257238"/>
                    </a:lnTo>
                    <a:lnTo>
                      <a:pt x="1279461" y="307759"/>
                    </a:lnTo>
                    <a:lnTo>
                      <a:pt x="1266583" y="356958"/>
                    </a:lnTo>
                    <a:lnTo>
                      <a:pt x="1262519" y="386651"/>
                    </a:lnTo>
                    <a:lnTo>
                      <a:pt x="1306093" y="386651"/>
                    </a:lnTo>
                    <a:lnTo>
                      <a:pt x="1308023" y="372224"/>
                    </a:lnTo>
                    <a:lnTo>
                      <a:pt x="1311211" y="355625"/>
                    </a:lnTo>
                    <a:lnTo>
                      <a:pt x="1321663" y="315937"/>
                    </a:lnTo>
                    <a:lnTo>
                      <a:pt x="1340853" y="265595"/>
                    </a:lnTo>
                    <a:lnTo>
                      <a:pt x="1363853" y="220446"/>
                    </a:lnTo>
                    <a:lnTo>
                      <a:pt x="1389494" y="181165"/>
                    </a:lnTo>
                    <a:lnTo>
                      <a:pt x="1412811" y="154965"/>
                    </a:lnTo>
                    <a:lnTo>
                      <a:pt x="1412811" y="118948"/>
                    </a:lnTo>
                    <a:close/>
                  </a:path>
                </a:pathLst>
              </a:custGeom>
              <a:solidFill>
                <a:srgbClr val="0085C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sp>
        <p:nvSpPr>
          <p:cNvPr id="24" name="bg object 27">
            <a:extLst>
              <a:ext uri="{FF2B5EF4-FFF2-40B4-BE49-F238E27FC236}">
                <a16:creationId xmlns:a16="http://schemas.microsoft.com/office/drawing/2014/main" id="{E0EAD1DC-D5AC-104C-8280-F9AA4F6F27DA}"/>
              </a:ext>
            </a:extLst>
          </p:cNvPr>
          <p:cNvSpPr/>
          <p:nvPr/>
        </p:nvSpPr>
        <p:spPr>
          <a:xfrm>
            <a:off x="1233699" y="2793078"/>
            <a:ext cx="8841740" cy="0"/>
          </a:xfrm>
          <a:custGeom>
            <a:avLst/>
            <a:gdLst/>
            <a:ahLst/>
            <a:cxnLst/>
            <a:rect l="l" t="t" r="r" b="b"/>
            <a:pathLst>
              <a:path w="8841740">
                <a:moveTo>
                  <a:pt x="0" y="0"/>
                </a:moveTo>
                <a:lnTo>
                  <a:pt x="8841154" y="0"/>
                </a:lnTo>
              </a:path>
            </a:pathLst>
          </a:custGeom>
          <a:ln w="31412">
            <a:solidFill>
              <a:srgbClr val="0085C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" name="Imaxe 1">
            <a:extLst>
              <a:ext uri="{FF2B5EF4-FFF2-40B4-BE49-F238E27FC236}">
                <a16:creationId xmlns:a16="http://schemas.microsoft.com/office/drawing/2014/main" id="{BA61AF7A-8FDA-4606-B508-703A6FD58B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09977" y="1763526"/>
            <a:ext cx="2332444" cy="102902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</TotalTime>
  <Words>29</Words>
  <Application>Microsoft Office PowerPoint</Application>
  <PresentationFormat>Personalizadas</PresentationFormat>
  <Paragraphs>7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das diapositivas</vt:lpstr>
      </vt:variant>
      <vt:variant>
        <vt:i4>1</vt:i4>
      </vt:variant>
    </vt:vector>
  </HeadingPairs>
  <TitlesOfParts>
    <vt:vector size="5" baseType="lpstr">
      <vt:lpstr>Anton</vt:lpstr>
      <vt:lpstr>Xunta Sans</vt:lpstr>
      <vt:lpstr>Calibri</vt:lpstr>
      <vt:lpstr>Office Theme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CARTEL EVENTO_9-16</dc:title>
  <dc:creator>Suárez Mosquera, Luz</dc:creator>
  <cp:lastModifiedBy>Martínez Pellicer, Isabel</cp:lastModifiedBy>
  <cp:revision>7</cp:revision>
  <dcterms:created xsi:type="dcterms:W3CDTF">2026-03-12T15:27:05Z</dcterms:created>
  <dcterms:modified xsi:type="dcterms:W3CDTF">2026-04-08T10:50:42Z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2026-03-12T00:00:00Z</vt:filetime>
  </property>
  <property fmtid="{D5CDD505-2E9C-101B-9397-08002B2CF9AE}" pid="3" name="Creator">
    <vt:lpwstr>Adobe Illustrator 30.2 (Macintosh)</vt:lpwstr>
  </property>
  <property fmtid="{D5CDD505-2E9C-101B-9397-08002B2CF9AE}" pid="4" name="LastSaved">
    <vt:filetime>2026-03-12T00:00:00Z</vt:filetime>
  </property>
  <property fmtid="{D5CDD505-2E9C-101B-9397-08002B2CF9AE}" pid="5" name="Producer">
    <vt:lpwstr>Adobe PDF library 18.00</vt:lpwstr>
  </property>
</Properties>
</file>