
<file path=[Content_Types].xml><?xml version="1.0" encoding="utf-8"?>
<Types xmlns="http://schemas.openxmlformats.org/package/2006/content-types"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"/>
  </p:notesMasterIdLst>
  <p:sldIdLst>
    <p:sldId id="256" r:id="rId2"/>
  </p:sldIdLst>
  <p:sldSz cx="7556500" cy="10693400"/>
  <p:notesSz cx="7556500" cy="10693400"/>
  <p:embeddedFontLst>
    <p:embeddedFont>
      <p:font typeface="Anton" panose="020B0604020202020204" charset="0"/>
      <p:regular r:id="rId4"/>
    </p:embeddedFont>
    <p:embeddedFont>
      <p:font typeface="Calibri" panose="020F0502020204030204" pitchFamily="34" charset="0"/>
      <p:regular r:id="rId5"/>
      <p:bold r:id="rId6"/>
      <p:italic r:id="rId7"/>
      <p:boldItalic r:id="rId8"/>
    </p:embeddedFont>
    <p:embeddedFont>
      <p:font typeface="Xunta Sans" panose="00000500000000000000" pitchFamily="50" charset="0"/>
      <p:regular r:id="rId9"/>
      <p:bold r:id="rId10"/>
      <p:italic r:id="rId11"/>
      <p:boldItalic r:id="rId12"/>
    </p:embeddedFont>
  </p:embeddedFontLst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F3EC"/>
    <a:srgbClr val="007D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33"/>
    <p:restoredTop sz="97718"/>
  </p:normalViewPr>
  <p:slideViewPr>
    <p:cSldViewPr snapToGrid="0">
      <p:cViewPr varScale="1">
        <p:scale>
          <a:sx n="73" d="100"/>
          <a:sy n="73" d="100"/>
        </p:scale>
        <p:origin x="3066" y="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presProps" Target="presProps.xml"/><Relationship Id="rId3" Type="http://schemas.openxmlformats.org/officeDocument/2006/relationships/notesMaster" Target="notesMasters/notesMaster1.xml"/><Relationship Id="rId7" Type="http://schemas.openxmlformats.org/officeDocument/2006/relationships/font" Target="fonts/font4.fntdata"/><Relationship Id="rId12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font" Target="fonts/font8.fntdata"/><Relationship Id="rId5" Type="http://schemas.openxmlformats.org/officeDocument/2006/relationships/font" Target="fonts/font2.fntdata"/><Relationship Id="rId15" Type="http://schemas.openxmlformats.org/officeDocument/2006/relationships/theme" Target="theme/theme1.xml"/><Relationship Id="rId10" Type="http://schemas.openxmlformats.org/officeDocument/2006/relationships/font" Target="fonts/font7.fntdata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275013" cy="5365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4279900" y="0"/>
            <a:ext cx="3275013" cy="5365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132E10-D24C-D045-BF94-62F6646AE115}" type="datetimeFigureOut">
              <a:rPr lang="es-ES" smtClean="0"/>
              <a:t>08/04/2026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2503488" y="1336675"/>
            <a:ext cx="2549525" cy="36083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755650" y="5146675"/>
            <a:ext cx="6045200" cy="42100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10156825"/>
            <a:ext cx="3275013" cy="5365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4279900" y="10156825"/>
            <a:ext cx="3275013" cy="5365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BCAC30-0EE0-0942-9DFE-9F4F8B0BA1C0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457401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BCAC30-0EE0-0942-9DFE-9F4F8B0BA1C0}" type="slidenum">
              <a:rPr lang="es-ES" smtClean="0"/>
              <a:t>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341488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71369" y="9944862"/>
            <a:ext cx="2420112" cy="53467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8142" y="9944862"/>
            <a:ext cx="1739455" cy="53467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4/8/2026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45252" y="9944862"/>
            <a:ext cx="1739455" cy="53467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3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object 7">
            <a:extLst>
              <a:ext uri="{FF2B5EF4-FFF2-40B4-BE49-F238E27FC236}">
                <a16:creationId xmlns:a16="http://schemas.microsoft.com/office/drawing/2014/main" id="{279B6CFD-C8D0-EB2B-8B24-AE105DF21DCE}"/>
              </a:ext>
            </a:extLst>
          </p:cNvPr>
          <p:cNvSpPr txBox="1"/>
          <p:nvPr/>
        </p:nvSpPr>
        <p:spPr>
          <a:xfrm>
            <a:off x="386695" y="2546822"/>
            <a:ext cx="3010555" cy="4437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080"/>
            <a:r>
              <a:rPr sz="1400" spc="210" dirty="0">
                <a:solidFill>
                  <a:srgbClr val="0083CA"/>
                </a:solidFill>
                <a:latin typeface="Xunta Sans"/>
                <a:cs typeface="Xunta Sans"/>
              </a:rPr>
              <a:t> </a:t>
            </a:r>
            <a:r>
              <a:rPr lang="es-ES" sz="1400" spc="210" dirty="0" err="1">
                <a:solidFill>
                  <a:srgbClr val="0083CA"/>
                </a:solidFill>
                <a:latin typeface="Xunta Sans"/>
                <a:cs typeface="Xunta Sans"/>
              </a:rPr>
              <a:t>espazo</a:t>
            </a:r>
            <a:r>
              <a:rPr lang="es-ES" sz="1400" spc="210" dirty="0">
                <a:solidFill>
                  <a:srgbClr val="0083CA"/>
                </a:solidFill>
                <a:latin typeface="Xunta Sans"/>
                <a:cs typeface="Xunta Sans"/>
              </a:rPr>
              <a:t> para </a:t>
            </a:r>
            <a:r>
              <a:rPr lang="es-ES" sz="1400" spc="210" dirty="0" err="1">
                <a:solidFill>
                  <a:srgbClr val="0083CA"/>
                </a:solidFill>
                <a:latin typeface="Xunta Sans"/>
                <a:cs typeface="Xunta Sans"/>
              </a:rPr>
              <a:t>descrición</a:t>
            </a:r>
            <a:r>
              <a:rPr lang="es-ES" sz="1400" spc="210" dirty="0">
                <a:solidFill>
                  <a:srgbClr val="0083CA"/>
                </a:solidFill>
                <a:latin typeface="Xunta Sans"/>
                <a:cs typeface="Xunta Sans"/>
              </a:rPr>
              <a:t> e fotografías do evento</a:t>
            </a:r>
          </a:p>
        </p:txBody>
      </p:sp>
      <p:sp>
        <p:nvSpPr>
          <p:cNvPr id="66" name="object 3">
            <a:extLst>
              <a:ext uri="{FF2B5EF4-FFF2-40B4-BE49-F238E27FC236}">
                <a16:creationId xmlns:a16="http://schemas.microsoft.com/office/drawing/2014/main" id="{511723AF-DEAB-988F-2C95-C3DC3099030F}"/>
              </a:ext>
            </a:extLst>
          </p:cNvPr>
          <p:cNvSpPr txBox="1"/>
          <p:nvPr/>
        </p:nvSpPr>
        <p:spPr>
          <a:xfrm>
            <a:off x="412985" y="1379292"/>
            <a:ext cx="6762533" cy="419154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>
              <a:lnSpc>
                <a:spcPct val="80000"/>
              </a:lnSpc>
            </a:pPr>
            <a:r>
              <a:rPr lang="es-ES" sz="3200" spc="-150" dirty="0">
                <a:solidFill>
                  <a:srgbClr val="0085CE"/>
                </a:solidFill>
                <a:latin typeface="Anton"/>
                <a:cs typeface="Anton"/>
              </a:rPr>
              <a:t>NOME EVENTO</a:t>
            </a:r>
            <a:endParaRPr sz="3200" spc="-150" dirty="0">
              <a:latin typeface="Anton"/>
              <a:cs typeface="Anton"/>
            </a:endParaRPr>
          </a:p>
        </p:txBody>
      </p:sp>
      <p:cxnSp>
        <p:nvCxnSpPr>
          <p:cNvPr id="77" name="Conector recto 76">
            <a:extLst>
              <a:ext uri="{FF2B5EF4-FFF2-40B4-BE49-F238E27FC236}">
                <a16:creationId xmlns:a16="http://schemas.microsoft.com/office/drawing/2014/main" id="{B82038E0-9636-90A6-1B19-F9EC64621F22}"/>
              </a:ext>
            </a:extLst>
          </p:cNvPr>
          <p:cNvCxnSpPr>
            <a:cxnSpLocks/>
          </p:cNvCxnSpPr>
          <p:nvPr/>
        </p:nvCxnSpPr>
        <p:spPr>
          <a:xfrm flipH="1">
            <a:off x="386695" y="2284713"/>
            <a:ext cx="6762533" cy="0"/>
          </a:xfrm>
          <a:prstGeom prst="line">
            <a:avLst/>
          </a:prstGeom>
          <a:ln w="25400">
            <a:solidFill>
              <a:srgbClr val="007DC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bg object 17">
            <a:extLst>
              <a:ext uri="{FF2B5EF4-FFF2-40B4-BE49-F238E27FC236}">
                <a16:creationId xmlns:a16="http://schemas.microsoft.com/office/drawing/2014/main" id="{D4530F1C-D9BE-1F14-33D7-B56808A489F9}"/>
              </a:ext>
            </a:extLst>
          </p:cNvPr>
          <p:cNvSpPr/>
          <p:nvPr/>
        </p:nvSpPr>
        <p:spPr>
          <a:xfrm>
            <a:off x="-595" y="9314108"/>
            <a:ext cx="7557096" cy="1379292"/>
          </a:xfrm>
          <a:custGeom>
            <a:avLst/>
            <a:gdLst/>
            <a:ahLst/>
            <a:cxnLst/>
            <a:rect l="l" t="t" r="r" b="b"/>
            <a:pathLst>
              <a:path w="11308715" h="1739265">
                <a:moveTo>
                  <a:pt x="11308556" y="0"/>
                </a:moveTo>
                <a:lnTo>
                  <a:pt x="0" y="0"/>
                </a:lnTo>
                <a:lnTo>
                  <a:pt x="0" y="1738732"/>
                </a:lnTo>
                <a:lnTo>
                  <a:pt x="11308556" y="1738732"/>
                </a:lnTo>
                <a:lnTo>
                  <a:pt x="11308556" y="0"/>
                </a:lnTo>
                <a:close/>
              </a:path>
            </a:pathLst>
          </a:custGeom>
          <a:solidFill>
            <a:srgbClr val="0085CE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12" name="Imagen 111">
            <a:extLst>
              <a:ext uri="{FF2B5EF4-FFF2-40B4-BE49-F238E27FC236}">
                <a16:creationId xmlns:a16="http://schemas.microsoft.com/office/drawing/2014/main" id="{978D5ADC-C664-6800-0788-449BBA6166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989" y="9811714"/>
            <a:ext cx="4521200" cy="416426"/>
          </a:xfrm>
          <a:prstGeom prst="rect">
            <a:avLst/>
          </a:prstGeom>
        </p:spPr>
      </p:pic>
      <p:sp>
        <p:nvSpPr>
          <p:cNvPr id="113" name="Rectángulo 112">
            <a:extLst>
              <a:ext uri="{FF2B5EF4-FFF2-40B4-BE49-F238E27FC236}">
                <a16:creationId xmlns:a16="http://schemas.microsoft.com/office/drawing/2014/main" id="{9AD5FE26-CBF9-9A83-C2AD-601B09FEB891}"/>
              </a:ext>
            </a:extLst>
          </p:cNvPr>
          <p:cNvSpPr/>
          <p:nvPr/>
        </p:nvSpPr>
        <p:spPr>
          <a:xfrm>
            <a:off x="5513773" y="9537700"/>
            <a:ext cx="1635455" cy="609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100" b="0" i="1" u="none" strike="noStrike" kern="0" cap="none" spc="-20" normalizeH="0" baseline="0" noProof="0" dirty="0" err="1">
                <a:ln>
                  <a:noFill/>
                </a:ln>
                <a:solidFill>
                  <a:srgbClr val="0085CE"/>
                </a:solidFill>
                <a:effectLst/>
                <a:uLnTx/>
                <a:uFillTx/>
                <a:latin typeface="Xunta Sans"/>
                <a:ea typeface="+mn-ea"/>
                <a:cs typeface="Xunta Sans"/>
              </a:rPr>
              <a:t>Espazo</a:t>
            </a:r>
            <a:r>
              <a:rPr kumimoji="0" lang="es-ES" sz="1100" b="0" i="1" u="none" strike="noStrike" kern="0" cap="none" spc="-20" normalizeH="0" baseline="0" noProof="0" dirty="0">
                <a:ln>
                  <a:noFill/>
                </a:ln>
                <a:solidFill>
                  <a:srgbClr val="0085CE"/>
                </a:solidFill>
                <a:effectLst/>
                <a:uLnTx/>
                <a:uFillTx/>
                <a:latin typeface="Xunta Sans"/>
                <a:ea typeface="+mn-ea"/>
                <a:cs typeface="Xunta Sans"/>
              </a:rPr>
              <a:t> para logotipo </a:t>
            </a:r>
            <a:r>
              <a:rPr kumimoji="0" lang="es-ES" sz="1100" b="0" i="1" u="none" strike="noStrike" kern="0" cap="none" spc="-20" normalizeH="0" baseline="0" noProof="0" dirty="0" err="1">
                <a:ln>
                  <a:noFill/>
                </a:ln>
                <a:solidFill>
                  <a:srgbClr val="0085CE"/>
                </a:solidFill>
                <a:effectLst/>
                <a:uLnTx/>
                <a:uFillTx/>
                <a:latin typeface="Xunta Sans"/>
                <a:ea typeface="+mn-ea"/>
                <a:cs typeface="Xunta Sans"/>
              </a:rPr>
              <a:t>entidade</a:t>
            </a:r>
            <a:r>
              <a:rPr kumimoji="0" lang="es-ES" sz="1100" b="0" i="1" u="none" strike="noStrike" kern="0" cap="none" spc="-20" normalizeH="0" baseline="0" noProof="0" dirty="0">
                <a:ln>
                  <a:noFill/>
                </a:ln>
                <a:solidFill>
                  <a:srgbClr val="0085CE"/>
                </a:solidFill>
                <a:effectLst/>
                <a:uLnTx/>
                <a:uFillTx/>
                <a:latin typeface="Xunta Sans"/>
                <a:ea typeface="+mn-ea"/>
                <a:cs typeface="Xunta Sans"/>
              </a:rPr>
              <a:t> galega</a:t>
            </a:r>
            <a:endParaRPr kumimoji="0" lang="es-ES" sz="1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122</TotalTime>
  <Words>16</Words>
  <Application>Microsoft Office PowerPoint</Application>
  <PresentationFormat>Personalizadas</PresentationFormat>
  <Paragraphs>4</Paragraphs>
  <Slides>1</Slides>
  <Notes>1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das diapositivas</vt:lpstr>
      </vt:variant>
      <vt:variant>
        <vt:i4>1</vt:i4>
      </vt:variant>
    </vt:vector>
  </HeadingPairs>
  <TitlesOfParts>
    <vt:vector size="6" baseType="lpstr">
      <vt:lpstr>Anton</vt:lpstr>
      <vt:lpstr>Xunta Sans</vt:lpstr>
      <vt:lpstr>Calibri</vt:lpstr>
      <vt:lpstr>Aptos</vt:lpstr>
      <vt:lpstr>Office Theme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Suárez Mosquera, Luz</dc:creator>
  <cp:lastModifiedBy>Martínez Pellicer, Isabel</cp:lastModifiedBy>
  <cp:revision>11</cp:revision>
  <dcterms:created xsi:type="dcterms:W3CDTF">2026-03-12T15:41:08Z</dcterms:created>
  <dcterms:modified xsi:type="dcterms:W3CDTF">2026-04-08T11:55:12Z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2026-01-29T00:00:00Z</vt:filetime>
  </property>
  <property fmtid="{D5CDD505-2E9C-101B-9397-08002B2CF9AE}" pid="3" name="Creator">
    <vt:lpwstr>Adobe Photoshop 27.2 (Macintosh)</vt:lpwstr>
  </property>
  <property fmtid="{D5CDD505-2E9C-101B-9397-08002B2CF9AE}" pid="4" name="LastSaved">
    <vt:filetime>2026-03-12T00:00:00Z</vt:filetime>
  </property>
  <property fmtid="{D5CDD505-2E9C-101B-9397-08002B2CF9AE}" pid="5" name="Producer">
    <vt:lpwstr>Adobe Photoshop for Macintosh -- Image Conversion Plug-in</vt:lpwstr>
  </property>
</Properties>
</file>